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60" r:id="rId2"/>
    <p:sldId id="293" r:id="rId3"/>
    <p:sldId id="294" r:id="rId4"/>
    <p:sldId id="296" r:id="rId5"/>
    <p:sldId id="262" r:id="rId6"/>
    <p:sldId id="263" r:id="rId7"/>
    <p:sldId id="264" r:id="rId8"/>
    <p:sldId id="265" r:id="rId9"/>
    <p:sldId id="266" r:id="rId10"/>
    <p:sldId id="351" r:id="rId11"/>
    <p:sldId id="268" r:id="rId12"/>
    <p:sldId id="352" r:id="rId13"/>
    <p:sldId id="269" r:id="rId14"/>
    <p:sldId id="353" r:id="rId15"/>
    <p:sldId id="270" r:id="rId16"/>
    <p:sldId id="286" r:id="rId17"/>
    <p:sldId id="271" r:id="rId18"/>
    <p:sldId id="272" r:id="rId19"/>
    <p:sldId id="354" r:id="rId20"/>
    <p:sldId id="355" r:id="rId21"/>
    <p:sldId id="356" r:id="rId22"/>
    <p:sldId id="357" r:id="rId23"/>
    <p:sldId id="277" r:id="rId24"/>
    <p:sldId id="278" r:id="rId25"/>
    <p:sldId id="279" r:id="rId26"/>
    <p:sldId id="362" r:id="rId27"/>
    <p:sldId id="363" r:id="rId28"/>
    <p:sldId id="360" r:id="rId29"/>
    <p:sldId id="361" r:id="rId30"/>
    <p:sldId id="366" r:id="rId31"/>
    <p:sldId id="367" r:id="rId32"/>
    <p:sldId id="368" r:id="rId33"/>
    <p:sldId id="369" r:id="rId34"/>
    <p:sldId id="370" r:id="rId35"/>
    <p:sldId id="371" r:id="rId36"/>
    <p:sldId id="372" r:id="rId37"/>
    <p:sldId id="287" r:id="rId38"/>
    <p:sldId id="288" r:id="rId39"/>
    <p:sldId id="299" r:id="rId40"/>
    <p:sldId id="300" r:id="rId41"/>
    <p:sldId id="301" r:id="rId42"/>
    <p:sldId id="302" r:id="rId43"/>
    <p:sldId id="349"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74" r:id="rId66"/>
    <p:sldId id="376" r:id="rId67"/>
    <p:sldId id="377" r:id="rId68"/>
    <p:sldId id="378" r:id="rId69"/>
    <p:sldId id="379" r:id="rId70"/>
    <p:sldId id="325" r:id="rId71"/>
    <p:sldId id="326" r:id="rId72"/>
    <p:sldId id="327" r:id="rId73"/>
    <p:sldId id="329" r:id="rId74"/>
    <p:sldId id="330" r:id="rId75"/>
    <p:sldId id="332" r:id="rId76"/>
    <p:sldId id="333" r:id="rId77"/>
    <p:sldId id="334" r:id="rId78"/>
    <p:sldId id="335" r:id="rId79"/>
    <p:sldId id="336" r:id="rId80"/>
    <p:sldId id="337" r:id="rId81"/>
    <p:sldId id="339" r:id="rId82"/>
    <p:sldId id="340" r:id="rId83"/>
    <p:sldId id="341" r:id="rId84"/>
    <p:sldId id="342" r:id="rId85"/>
    <p:sldId id="343" r:id="rId86"/>
    <p:sldId id="344" r:id="rId87"/>
    <p:sldId id="345" r:id="rId88"/>
    <p:sldId id="346" r:id="rId89"/>
    <p:sldId id="347" r:id="rId90"/>
    <p:sldId id="380" r:id="rId91"/>
    <p:sldId id="348" r:id="rId92"/>
    <p:sldId id="259" r:id="rId9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FF7C80"/>
    <a:srgbClr val="0FBEE7"/>
    <a:srgbClr val="FFCC00"/>
    <a:srgbClr val="FFFF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82" autoAdjust="0"/>
    <p:restoredTop sz="94660"/>
  </p:normalViewPr>
  <p:slideViewPr>
    <p:cSldViewPr snapToGrid="0">
      <p:cViewPr varScale="1">
        <p:scale>
          <a:sx n="91" d="100"/>
          <a:sy n="91" d="100"/>
        </p:scale>
        <p:origin x="528" y="10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1" Type="http://schemas.openxmlformats.org/officeDocument/2006/relationships/oleObject" Target="file:///C:\Users\jdcruz\Desktop\acreditacion%20TPA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latin typeface="Maiandra GD" panose="020E0502030308020204" pitchFamily="34" charset="0"/>
              </a:defRPr>
            </a:pPr>
            <a:r>
              <a:rPr lang="es-HN" sz="2000">
                <a:latin typeface="Maiandra GD" panose="020E0502030308020204" pitchFamily="34" charset="0"/>
              </a:rPr>
              <a:t>MATRICULA TPA I SEMESTRE</a:t>
            </a:r>
          </a:p>
        </c:rich>
      </c:tx>
      <c:layout>
        <c:manualLayout>
          <c:xMode val="edge"/>
          <c:yMode val="edge"/>
          <c:x val="0.24690087823850218"/>
          <c:y val="3.4642032332563508E-2"/>
        </c:manualLayout>
      </c:layout>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3.8695429221294278E-2"/>
          <c:y val="0.25463559361629701"/>
          <c:w val="0.52541081499554931"/>
          <c:h val="0.63918428236738989"/>
        </c:manualLayout>
      </c:layout>
      <c:bar3DChart>
        <c:barDir val="col"/>
        <c:grouping val="standard"/>
        <c:varyColors val="0"/>
        <c:ser>
          <c:idx val="0"/>
          <c:order val="0"/>
          <c:tx>
            <c:strRef>
              <c:f>Hoja1!$B$1</c:f>
              <c:strCache>
                <c:ptCount val="1"/>
                <c:pt idx="0">
                  <c:v>MATRICULA</c:v>
                </c:pt>
              </c:strCache>
            </c:strRef>
          </c:tx>
          <c:invertIfNegative val="0"/>
          <c:dPt>
            <c:idx val="1"/>
            <c:invertIfNegative val="0"/>
            <c:bubble3D val="0"/>
            <c:spPr>
              <a:solidFill>
                <a:srgbClr val="92D050"/>
              </a:solidFill>
            </c:spPr>
            <c:extLst>
              <c:ext xmlns:c16="http://schemas.microsoft.com/office/drawing/2014/chart" uri="{C3380CC4-5D6E-409C-BE32-E72D297353CC}">
                <c16:uniqueId val="{00000001-FF3F-4807-81D4-7871913CEC19}"/>
              </c:ext>
            </c:extLst>
          </c:dPt>
          <c:dPt>
            <c:idx val="2"/>
            <c:invertIfNegative val="0"/>
            <c:bubble3D val="0"/>
            <c:spPr>
              <a:solidFill>
                <a:schemeClr val="accent2">
                  <a:lumMod val="75000"/>
                </a:schemeClr>
              </a:solidFill>
            </c:spPr>
            <c:extLst>
              <c:ext xmlns:c16="http://schemas.microsoft.com/office/drawing/2014/chart" uri="{C3380CC4-5D6E-409C-BE32-E72D297353CC}">
                <c16:uniqueId val="{00000003-FF3F-4807-81D4-7871913CEC19}"/>
              </c:ext>
            </c:extLst>
          </c:dPt>
          <c:cat>
            <c:strRef>
              <c:f>Hoja1!$A$2:$A$4</c:f>
              <c:strCache>
                <c:ptCount val="3"/>
                <c:pt idx="0">
                  <c:v>INICIAL</c:v>
                </c:pt>
                <c:pt idx="1">
                  <c:v> FINAL</c:v>
                </c:pt>
                <c:pt idx="2">
                  <c:v>DESERTORES</c:v>
                </c:pt>
              </c:strCache>
            </c:strRef>
          </c:cat>
          <c:val>
            <c:numRef>
              <c:f>Hoja1!$B$2:$B$4</c:f>
              <c:numCache>
                <c:formatCode>General</c:formatCode>
                <c:ptCount val="3"/>
                <c:pt idx="0">
                  <c:v>2074</c:v>
                </c:pt>
                <c:pt idx="1">
                  <c:v>2009</c:v>
                </c:pt>
                <c:pt idx="2">
                  <c:v>65</c:v>
                </c:pt>
              </c:numCache>
            </c:numRef>
          </c:val>
          <c:extLst>
            <c:ext xmlns:c16="http://schemas.microsoft.com/office/drawing/2014/chart" uri="{C3380CC4-5D6E-409C-BE32-E72D297353CC}">
              <c16:uniqueId val="{00000004-FF3F-4807-81D4-7871913CEC19}"/>
            </c:ext>
          </c:extLst>
        </c:ser>
        <c:dLbls>
          <c:showLegendKey val="0"/>
          <c:showVal val="0"/>
          <c:showCatName val="0"/>
          <c:showSerName val="0"/>
          <c:showPercent val="0"/>
          <c:showBubbleSize val="0"/>
        </c:dLbls>
        <c:gapWidth val="150"/>
        <c:shape val="cylinder"/>
        <c:axId val="44157184"/>
        <c:axId val="44568576"/>
        <c:axId val="84457664"/>
      </c:bar3DChart>
      <c:catAx>
        <c:axId val="44157184"/>
        <c:scaling>
          <c:orientation val="minMax"/>
        </c:scaling>
        <c:delete val="0"/>
        <c:axPos val="b"/>
        <c:numFmt formatCode="General" sourceLinked="0"/>
        <c:majorTickMark val="out"/>
        <c:minorTickMark val="none"/>
        <c:tickLblPos val="nextTo"/>
        <c:crossAx val="44568576"/>
        <c:crosses val="autoZero"/>
        <c:auto val="1"/>
        <c:lblAlgn val="ctr"/>
        <c:lblOffset val="100"/>
        <c:noMultiLvlLbl val="0"/>
      </c:catAx>
      <c:valAx>
        <c:axId val="44568576"/>
        <c:scaling>
          <c:orientation val="minMax"/>
        </c:scaling>
        <c:delete val="0"/>
        <c:axPos val="l"/>
        <c:majorGridlines/>
        <c:numFmt formatCode="General" sourceLinked="1"/>
        <c:majorTickMark val="out"/>
        <c:minorTickMark val="none"/>
        <c:tickLblPos val="nextTo"/>
        <c:crossAx val="44157184"/>
        <c:crosses val="autoZero"/>
        <c:crossBetween val="between"/>
      </c:valAx>
      <c:serAx>
        <c:axId val="84457664"/>
        <c:scaling>
          <c:orientation val="minMax"/>
        </c:scaling>
        <c:delete val="0"/>
        <c:axPos val="b"/>
        <c:majorTickMark val="out"/>
        <c:minorTickMark val="none"/>
        <c:tickLblPos val="nextTo"/>
        <c:crossAx val="44568576"/>
        <c:crosses val="autoZero"/>
      </c:serAx>
    </c:plotArea>
    <c:legend>
      <c:legendPos val="r"/>
      <c:layout>
        <c:manualLayout>
          <c:xMode val="edge"/>
          <c:yMode val="edge"/>
          <c:x val="0.8186643576021152"/>
          <c:y val="5.7164089047879063E-2"/>
          <c:w val="0.17409288503643477"/>
          <c:h val="0.63983528177522486"/>
        </c:manualLayout>
      </c:layout>
      <c:overlay val="0"/>
      <c:txPr>
        <a:bodyPr/>
        <a:lstStyle/>
        <a:p>
          <a:pPr>
            <a:defRPr sz="1800">
              <a:latin typeface="Maiandra GD" panose="020E0502030308020204" pitchFamily="34" charset="0"/>
            </a:defRPr>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0"/>
    </mc:Choice>
    <mc:Fallback>
      <c:style val="30"/>
    </mc:Fallback>
  </mc:AlternateContent>
  <c:chart>
    <c:title>
      <c:tx>
        <c:rich>
          <a:bodyPr/>
          <a:lstStyle/>
          <a:p>
            <a:pPr>
              <a:defRPr sz="2400"/>
            </a:pPr>
            <a:r>
              <a:rPr lang="es-MX" sz="2400" dirty="0" smtClean="0"/>
              <a:t>ÁREAS </a:t>
            </a:r>
            <a:r>
              <a:rPr lang="es-MX" sz="2400" dirty="0"/>
              <a:t>CONTRATADAS</a:t>
            </a:r>
          </a:p>
        </c:rich>
      </c:tx>
      <c:overlay val="0"/>
    </c:title>
    <c:autoTitleDeleted val="0"/>
    <c:plotArea>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Hoja1!$H$6:$H$27</c:f>
              <c:strCache>
                <c:ptCount val="22"/>
                <c:pt idx="0">
                  <c:v>Admon. Educativa</c:v>
                </c:pt>
                <c:pt idx="1">
                  <c:v>Artes/Artistica</c:v>
                </c:pt>
                <c:pt idx="2">
                  <c:v>Ciencias de la Educación</c:v>
                </c:pt>
                <c:pt idx="3">
                  <c:v>Ciencias Naturales</c:v>
                </c:pt>
                <c:pt idx="4">
                  <c:v>Ciencias Sociales</c:v>
                </c:pt>
                <c:pt idx="5">
                  <c:v>Educ. Basica</c:v>
                </c:pt>
                <c:pt idx="6">
                  <c:v>Educ. Comerciales</c:v>
                </c:pt>
                <c:pt idx="7">
                  <c:v>Educ. Fisica</c:v>
                </c:pt>
                <c:pt idx="8">
                  <c:v>Electricidad</c:v>
                </c:pt>
                <c:pt idx="9">
                  <c:v>Español</c:v>
                </c:pt>
                <c:pt idx="10">
                  <c:v>Informatica</c:v>
                </c:pt>
                <c:pt idx="11">
                  <c:v>Ing. Agronomo</c:v>
                </c:pt>
                <c:pt idx="12">
                  <c:v>Ingles</c:v>
                </c:pt>
                <c:pt idx="13">
                  <c:v>Matematicas</c:v>
                </c:pt>
                <c:pt idx="14">
                  <c:v>Mecanica Automotriz</c:v>
                </c:pt>
                <c:pt idx="15">
                  <c:v>Metal Mecanica</c:v>
                </c:pt>
                <c:pt idx="16">
                  <c:v>Orientacion y Consejeria</c:v>
                </c:pt>
                <c:pt idx="17">
                  <c:v>Pedagogia</c:v>
                </c:pt>
                <c:pt idx="18">
                  <c:v>Tecnica Industrial</c:v>
                </c:pt>
                <c:pt idx="19">
                  <c:v>Tecnica para el Hogar</c:v>
                </c:pt>
                <c:pt idx="20">
                  <c:v>Tecnologia</c:v>
                </c:pt>
                <c:pt idx="21">
                  <c:v>Turismo y Hosteleria</c:v>
                </c:pt>
              </c:strCache>
            </c:strRef>
          </c:cat>
          <c:val>
            <c:numRef>
              <c:f>Hoja1!$I$6:$I$27</c:f>
              <c:numCache>
                <c:formatCode>General</c:formatCode>
                <c:ptCount val="22"/>
                <c:pt idx="0">
                  <c:v>12</c:v>
                </c:pt>
                <c:pt idx="1">
                  <c:v>6</c:v>
                </c:pt>
                <c:pt idx="2">
                  <c:v>5</c:v>
                </c:pt>
                <c:pt idx="3">
                  <c:v>29</c:v>
                </c:pt>
                <c:pt idx="4">
                  <c:v>25</c:v>
                </c:pt>
                <c:pt idx="5">
                  <c:v>1</c:v>
                </c:pt>
                <c:pt idx="6">
                  <c:v>36</c:v>
                </c:pt>
                <c:pt idx="7">
                  <c:v>3</c:v>
                </c:pt>
                <c:pt idx="8">
                  <c:v>3</c:v>
                </c:pt>
                <c:pt idx="9">
                  <c:v>21</c:v>
                </c:pt>
                <c:pt idx="10">
                  <c:v>14</c:v>
                </c:pt>
                <c:pt idx="11">
                  <c:v>2</c:v>
                </c:pt>
                <c:pt idx="12">
                  <c:v>14</c:v>
                </c:pt>
                <c:pt idx="13">
                  <c:v>29</c:v>
                </c:pt>
                <c:pt idx="14">
                  <c:v>1</c:v>
                </c:pt>
                <c:pt idx="15">
                  <c:v>1</c:v>
                </c:pt>
                <c:pt idx="16">
                  <c:v>7</c:v>
                </c:pt>
                <c:pt idx="17">
                  <c:v>21</c:v>
                </c:pt>
                <c:pt idx="18">
                  <c:v>3</c:v>
                </c:pt>
                <c:pt idx="19">
                  <c:v>10</c:v>
                </c:pt>
                <c:pt idx="20">
                  <c:v>4</c:v>
                </c:pt>
                <c:pt idx="21">
                  <c:v>1</c:v>
                </c:pt>
              </c:numCache>
            </c:numRef>
          </c:val>
          <c:extLst>
            <c:ext xmlns:c16="http://schemas.microsoft.com/office/drawing/2014/chart" uri="{C3380CC4-5D6E-409C-BE32-E72D297353CC}">
              <c16:uniqueId val="{00000000-8FA1-4D34-926F-30CF59E93AA6}"/>
            </c:ext>
          </c:extLst>
        </c:ser>
        <c:dLbls>
          <c:showLegendKey val="0"/>
          <c:showVal val="0"/>
          <c:showCatName val="0"/>
          <c:showSerName val="0"/>
          <c:showPercent val="0"/>
          <c:showBubbleSize val="0"/>
        </c:dLbls>
        <c:gapWidth val="150"/>
        <c:axId val="293578800"/>
        <c:axId val="293579184"/>
      </c:barChart>
      <c:catAx>
        <c:axId val="293578800"/>
        <c:scaling>
          <c:orientation val="minMax"/>
        </c:scaling>
        <c:delete val="0"/>
        <c:axPos val="b"/>
        <c:numFmt formatCode="General" sourceLinked="0"/>
        <c:majorTickMark val="out"/>
        <c:minorTickMark val="none"/>
        <c:tickLblPos val="nextTo"/>
        <c:crossAx val="293579184"/>
        <c:crosses val="autoZero"/>
        <c:auto val="1"/>
        <c:lblAlgn val="ctr"/>
        <c:lblOffset val="100"/>
        <c:noMultiLvlLbl val="0"/>
      </c:catAx>
      <c:valAx>
        <c:axId val="293579184"/>
        <c:scaling>
          <c:orientation val="minMax"/>
        </c:scaling>
        <c:delete val="0"/>
        <c:axPos val="l"/>
        <c:majorGridlines/>
        <c:numFmt formatCode="General" sourceLinked="1"/>
        <c:majorTickMark val="out"/>
        <c:minorTickMark val="none"/>
        <c:tickLblPos val="nextTo"/>
        <c:crossAx val="2935788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ESTUDIANTES EVALUADOS I SEMESTRE</a:t>
            </a:r>
          </a:p>
        </c:rich>
      </c:tx>
      <c:layout>
        <c:manualLayout>
          <c:xMode val="edge"/>
          <c:yMode val="edge"/>
          <c:x val="0.37239085643606645"/>
          <c:y val="2.0223155353642476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25889848512446817"/>
          <c:y val="0.30236884963015126"/>
          <c:w val="0.28570755427225136"/>
          <c:h val="0.70770135343558505"/>
        </c:manualLayout>
      </c:layout>
      <c:pieChart>
        <c:varyColors val="1"/>
        <c:ser>
          <c:idx val="0"/>
          <c:order val="0"/>
          <c:tx>
            <c:strRef>
              <c:f>Hoja1!$B$1</c:f>
              <c:strCache>
                <c:ptCount val="1"/>
                <c:pt idx="0">
                  <c:v>ESTUDIANTES EVALUADOS</c:v>
                </c:pt>
              </c:strCache>
            </c:strRef>
          </c:tx>
          <c:explosion val="3"/>
          <c:dPt>
            <c:idx val="0"/>
            <c:bubble3D val="0"/>
            <c:explosion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AE53-45AB-873C-BBFE8F149A9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02CD-4648-BFFD-7850F234A38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1"/>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Hoja1!$A$2:$A$3</c:f>
              <c:strCache>
                <c:ptCount val="2"/>
                <c:pt idx="0">
                  <c:v>APROBADOS</c:v>
                </c:pt>
                <c:pt idx="1">
                  <c:v>REPROBADOS</c:v>
                </c:pt>
              </c:strCache>
            </c:strRef>
          </c:cat>
          <c:val>
            <c:numRef>
              <c:f>Hoja1!$B$2:$B$3</c:f>
              <c:numCache>
                <c:formatCode>General</c:formatCode>
                <c:ptCount val="2"/>
                <c:pt idx="0">
                  <c:v>1729</c:v>
                </c:pt>
                <c:pt idx="1">
                  <c:v>280</c:v>
                </c:pt>
              </c:numCache>
            </c:numRef>
          </c:val>
          <c:extLst>
            <c:ext xmlns:c16="http://schemas.microsoft.com/office/drawing/2014/chart" uri="{C3380CC4-5D6E-409C-BE32-E72D297353CC}">
              <c16:uniqueId val="{00000001-02CD-4648-BFFD-7850F234A38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s-HN" sz="1800"/>
              <a:t>MATRICULA TPA II SEMESTRE</a:t>
            </a:r>
          </a:p>
        </c:rich>
      </c:tx>
      <c:overlay val="0"/>
    </c:title>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Hoja1!$B$1</c:f>
              <c:strCache>
                <c:ptCount val="1"/>
                <c:pt idx="0">
                  <c:v>MATRICULA</c:v>
                </c:pt>
              </c:strCache>
            </c:strRef>
          </c:tx>
          <c:invertIfNegative val="0"/>
          <c:dPt>
            <c:idx val="1"/>
            <c:invertIfNegative val="0"/>
            <c:bubble3D val="0"/>
            <c:spPr>
              <a:solidFill>
                <a:srgbClr val="92D050"/>
              </a:solidFill>
            </c:spPr>
            <c:extLst>
              <c:ext xmlns:c16="http://schemas.microsoft.com/office/drawing/2014/chart" uri="{C3380CC4-5D6E-409C-BE32-E72D297353CC}">
                <c16:uniqueId val="{00000001-4CC4-4344-855A-37B132840A5C}"/>
              </c:ext>
            </c:extLst>
          </c:dPt>
          <c:dPt>
            <c:idx val="2"/>
            <c:invertIfNegative val="0"/>
            <c:bubble3D val="0"/>
            <c:spPr>
              <a:solidFill>
                <a:schemeClr val="accent2">
                  <a:lumMod val="75000"/>
                </a:schemeClr>
              </a:solidFill>
            </c:spPr>
            <c:extLst>
              <c:ext xmlns:c16="http://schemas.microsoft.com/office/drawing/2014/chart" uri="{C3380CC4-5D6E-409C-BE32-E72D297353CC}">
                <c16:uniqueId val="{00000003-4CC4-4344-855A-37B132840A5C}"/>
              </c:ext>
            </c:extLst>
          </c:dPt>
          <c:cat>
            <c:strRef>
              <c:f>Hoja1!$A$2:$A$4</c:f>
              <c:strCache>
                <c:ptCount val="3"/>
                <c:pt idx="0">
                  <c:v>INICIAL</c:v>
                </c:pt>
                <c:pt idx="1">
                  <c:v> FINAL</c:v>
                </c:pt>
                <c:pt idx="2">
                  <c:v>DESERTORES</c:v>
                </c:pt>
              </c:strCache>
            </c:strRef>
          </c:cat>
          <c:val>
            <c:numRef>
              <c:f>Hoja1!$B$2:$B$4</c:f>
              <c:numCache>
                <c:formatCode>General</c:formatCode>
                <c:ptCount val="3"/>
                <c:pt idx="0">
                  <c:v>12974</c:v>
                </c:pt>
                <c:pt idx="1">
                  <c:v>12585</c:v>
                </c:pt>
                <c:pt idx="2">
                  <c:v>389</c:v>
                </c:pt>
              </c:numCache>
            </c:numRef>
          </c:val>
          <c:extLst>
            <c:ext xmlns:c16="http://schemas.microsoft.com/office/drawing/2014/chart" uri="{C3380CC4-5D6E-409C-BE32-E72D297353CC}">
              <c16:uniqueId val="{00000004-4CC4-4344-855A-37B132840A5C}"/>
            </c:ext>
          </c:extLst>
        </c:ser>
        <c:dLbls>
          <c:showLegendKey val="0"/>
          <c:showVal val="0"/>
          <c:showCatName val="0"/>
          <c:showSerName val="0"/>
          <c:showPercent val="0"/>
          <c:showBubbleSize val="0"/>
        </c:dLbls>
        <c:gapWidth val="150"/>
        <c:shape val="cylinder"/>
        <c:axId val="41628032"/>
        <c:axId val="41629568"/>
        <c:axId val="38533760"/>
      </c:bar3DChart>
      <c:catAx>
        <c:axId val="41628032"/>
        <c:scaling>
          <c:orientation val="minMax"/>
        </c:scaling>
        <c:delete val="0"/>
        <c:axPos val="b"/>
        <c:numFmt formatCode="General" sourceLinked="0"/>
        <c:majorTickMark val="out"/>
        <c:minorTickMark val="none"/>
        <c:tickLblPos val="nextTo"/>
        <c:crossAx val="41629568"/>
        <c:crosses val="autoZero"/>
        <c:auto val="1"/>
        <c:lblAlgn val="ctr"/>
        <c:lblOffset val="100"/>
        <c:noMultiLvlLbl val="0"/>
      </c:catAx>
      <c:valAx>
        <c:axId val="41629568"/>
        <c:scaling>
          <c:orientation val="minMax"/>
        </c:scaling>
        <c:delete val="0"/>
        <c:axPos val="l"/>
        <c:majorGridlines/>
        <c:numFmt formatCode="General" sourceLinked="1"/>
        <c:majorTickMark val="out"/>
        <c:minorTickMark val="none"/>
        <c:tickLblPos val="nextTo"/>
        <c:crossAx val="41628032"/>
        <c:crosses val="autoZero"/>
        <c:crossBetween val="between"/>
      </c:valAx>
      <c:serAx>
        <c:axId val="38533760"/>
        <c:scaling>
          <c:orientation val="minMax"/>
        </c:scaling>
        <c:delete val="0"/>
        <c:axPos val="b"/>
        <c:majorTickMark val="out"/>
        <c:minorTickMark val="none"/>
        <c:tickLblPos val="nextTo"/>
        <c:crossAx val="41629568"/>
        <c:crosses val="autoZero"/>
      </c:serAx>
    </c:plotArea>
    <c:legend>
      <c:legendPos val="r"/>
      <c:layout>
        <c:manualLayout>
          <c:xMode val="edge"/>
          <c:yMode val="edge"/>
          <c:x val="0.80207744405890569"/>
          <c:y val="0.10414737165096452"/>
          <c:w val="0.19137923572645968"/>
          <c:h val="0.56892664919548008"/>
        </c:manualLayout>
      </c:layout>
      <c:overlay val="0"/>
      <c:txPr>
        <a:bodyPr/>
        <a:lstStyle/>
        <a:p>
          <a:pPr>
            <a:defRPr sz="1800">
              <a:latin typeface="Maiandra GD" panose="020E0502030308020204" pitchFamily="34" charset="0"/>
            </a:defRPr>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Hoja1!$B$1</c:f>
              <c:strCache>
                <c:ptCount val="1"/>
                <c:pt idx="0">
                  <c:v>ESTUDIANTES EVALUADOS</c:v>
                </c:pt>
              </c:strCache>
            </c:strRef>
          </c:tx>
          <c:dLbls>
            <c:dLbl>
              <c:idx val="0"/>
              <c:tx>
                <c:rich>
                  <a:bodyPr/>
                  <a:lstStyle/>
                  <a:p>
                    <a:r>
                      <a:rPr lang="en-US" sz="1050">
                        <a:effectLst>
                          <a:outerShdw blurRad="38100" dist="38100" dir="2700000" algn="tl">
                            <a:srgbClr val="000000">
                              <a:alpha val="43137"/>
                            </a:srgbClr>
                          </a:outerShdw>
                        </a:effectLst>
                      </a:rPr>
                      <a:t>93%</a:t>
                    </a:r>
                    <a:endParaRPr lang="en-US"/>
                  </a:p>
                </c:rich>
              </c:tx>
              <c:dLblPos val="outEnd"/>
              <c:showLegendKey val="1"/>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98ED-46D8-8227-D0C91EAB08AD}"/>
                </c:ext>
              </c:extLst>
            </c:dLbl>
            <c:dLbl>
              <c:idx val="1"/>
              <c:tx>
                <c:rich>
                  <a:bodyPr/>
                  <a:lstStyle/>
                  <a:p>
                    <a:r>
                      <a:rPr lang="en-US" sz="1050">
                        <a:effectLst>
                          <a:outerShdw blurRad="38100" dist="38100" dir="2700000" algn="tl">
                            <a:srgbClr val="000000">
                              <a:alpha val="43137"/>
                            </a:srgbClr>
                          </a:outerShdw>
                        </a:effectLst>
                      </a:rPr>
                      <a:t>7%</a:t>
                    </a:r>
                    <a:endParaRPr lang="en-US"/>
                  </a:p>
                </c:rich>
              </c:tx>
              <c:dLblPos val="outEnd"/>
              <c:showLegendKey val="1"/>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8ED-46D8-8227-D0C91EAB08AD}"/>
                </c:ext>
              </c:extLst>
            </c:dLbl>
            <c:spPr>
              <a:effectLst>
                <a:glow rad="63500">
                  <a:schemeClr val="accent5">
                    <a:satMod val="175000"/>
                    <a:alpha val="40000"/>
                  </a:schemeClr>
                </a:glow>
              </a:effectLst>
            </c:spPr>
            <c:txPr>
              <a:bodyPr/>
              <a:lstStyle/>
              <a:p>
                <a:pPr>
                  <a:defRPr sz="1050">
                    <a:effectLst>
                      <a:outerShdw blurRad="38100" dist="38100" dir="2700000" algn="tl">
                        <a:srgbClr val="000000">
                          <a:alpha val="43137"/>
                        </a:srgbClr>
                      </a:outerShdw>
                    </a:effectLst>
                  </a:defRPr>
                </a:pPr>
                <a:endParaRPr lang="en-US"/>
              </a:p>
            </c:txPr>
            <c:dLblPos val="outEnd"/>
            <c:showLegendKey val="1"/>
            <c:showVal val="0"/>
            <c:showCatName val="0"/>
            <c:showSerName val="0"/>
            <c:showPercent val="1"/>
            <c:showBubbleSize val="0"/>
            <c:showLeaderLines val="1"/>
            <c:extLst>
              <c:ext xmlns:c15="http://schemas.microsoft.com/office/drawing/2012/chart" uri="{CE6537A1-D6FC-4f65-9D91-7224C49458BB}"/>
            </c:extLst>
          </c:dLbls>
          <c:cat>
            <c:strRef>
              <c:f>Hoja1!$A$2:$A$3</c:f>
              <c:strCache>
                <c:ptCount val="2"/>
                <c:pt idx="0">
                  <c:v>APROBADOS</c:v>
                </c:pt>
                <c:pt idx="1">
                  <c:v>REPROBADOS</c:v>
                </c:pt>
              </c:strCache>
            </c:strRef>
          </c:cat>
          <c:val>
            <c:numRef>
              <c:f>Hoja1!$B$2:$B$3</c:f>
              <c:numCache>
                <c:formatCode>General</c:formatCode>
                <c:ptCount val="2"/>
                <c:pt idx="0">
                  <c:v>11424</c:v>
                </c:pt>
                <c:pt idx="1">
                  <c:v>1068</c:v>
                </c:pt>
              </c:numCache>
            </c:numRef>
          </c:val>
          <c:extLst>
            <c:ext xmlns:c16="http://schemas.microsoft.com/office/drawing/2014/chart" uri="{C3380CC4-5D6E-409C-BE32-E72D297353CC}">
              <c16:uniqueId val="{00000000-7481-4E69-9431-D08C926BBBC4}"/>
            </c:ext>
          </c:extLst>
        </c:ser>
        <c:dLbls>
          <c:showLegendKey val="0"/>
          <c:showVal val="0"/>
          <c:showCatName val="0"/>
          <c:showSerName val="0"/>
          <c:showPercent val="0"/>
          <c:showBubbleSize val="0"/>
          <c:showLeaderLines val="1"/>
        </c:dLbls>
      </c:pie3DChart>
    </c:plotArea>
    <c:legend>
      <c:legendPos val="r"/>
      <c:overlay val="0"/>
      <c:txPr>
        <a:bodyPr/>
        <a:lstStyle/>
        <a:p>
          <a:pPr>
            <a:defRPr sz="12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HN"/>
              <a:t>MATRICULA CONSOLIDADA</a:t>
            </a:r>
            <a:r>
              <a:rPr lang="es-HN" baseline="0"/>
              <a:t> </a:t>
            </a:r>
            <a:r>
              <a:rPr lang="es-HN"/>
              <a:t>TPA </a:t>
            </a:r>
          </a:p>
        </c:rich>
      </c:tx>
      <c:layout>
        <c:manualLayout>
          <c:xMode val="edge"/>
          <c:yMode val="edge"/>
          <c:x val="0.24690087823850218"/>
          <c:y val="3.4642032332563508E-2"/>
        </c:manualLayout>
      </c:layout>
      <c:overlay val="0"/>
    </c:title>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Hoja1!$B$1</c:f>
              <c:strCache>
                <c:ptCount val="1"/>
                <c:pt idx="0">
                  <c:v>MATRICULA</c:v>
                </c:pt>
              </c:strCache>
            </c:strRef>
          </c:tx>
          <c:invertIfNegative val="0"/>
          <c:dPt>
            <c:idx val="1"/>
            <c:invertIfNegative val="0"/>
            <c:bubble3D val="0"/>
            <c:spPr>
              <a:solidFill>
                <a:srgbClr val="92D050"/>
              </a:solidFill>
            </c:spPr>
            <c:extLst>
              <c:ext xmlns:c16="http://schemas.microsoft.com/office/drawing/2014/chart" uri="{C3380CC4-5D6E-409C-BE32-E72D297353CC}">
                <c16:uniqueId val="{00000001-FF3F-4807-81D4-7871913CEC19}"/>
              </c:ext>
            </c:extLst>
          </c:dPt>
          <c:dPt>
            <c:idx val="2"/>
            <c:invertIfNegative val="0"/>
            <c:bubble3D val="0"/>
            <c:spPr>
              <a:solidFill>
                <a:schemeClr val="accent2">
                  <a:lumMod val="75000"/>
                </a:schemeClr>
              </a:solidFill>
            </c:spPr>
            <c:extLst>
              <c:ext xmlns:c16="http://schemas.microsoft.com/office/drawing/2014/chart" uri="{C3380CC4-5D6E-409C-BE32-E72D297353CC}">
                <c16:uniqueId val="{00000003-FF3F-4807-81D4-7871913CEC19}"/>
              </c:ext>
            </c:extLst>
          </c:dPt>
          <c:cat>
            <c:strRef>
              <c:f>Hoja1!$A$2:$A$4</c:f>
              <c:strCache>
                <c:ptCount val="3"/>
                <c:pt idx="0">
                  <c:v>INICIAL</c:v>
                </c:pt>
                <c:pt idx="1">
                  <c:v> FINAL</c:v>
                </c:pt>
                <c:pt idx="2">
                  <c:v>DESERTORES</c:v>
                </c:pt>
              </c:strCache>
            </c:strRef>
          </c:cat>
          <c:val>
            <c:numRef>
              <c:f>Hoja1!$B$2:$B$4</c:f>
              <c:numCache>
                <c:formatCode>General</c:formatCode>
                <c:ptCount val="3"/>
                <c:pt idx="0">
                  <c:v>2074</c:v>
                </c:pt>
                <c:pt idx="1">
                  <c:v>2009</c:v>
                </c:pt>
                <c:pt idx="2">
                  <c:v>65</c:v>
                </c:pt>
              </c:numCache>
            </c:numRef>
          </c:val>
          <c:extLst>
            <c:ext xmlns:c16="http://schemas.microsoft.com/office/drawing/2014/chart" uri="{C3380CC4-5D6E-409C-BE32-E72D297353CC}">
              <c16:uniqueId val="{00000004-FF3F-4807-81D4-7871913CEC19}"/>
            </c:ext>
          </c:extLst>
        </c:ser>
        <c:dLbls>
          <c:showLegendKey val="0"/>
          <c:showVal val="0"/>
          <c:showCatName val="0"/>
          <c:showSerName val="0"/>
          <c:showPercent val="0"/>
          <c:showBubbleSize val="0"/>
        </c:dLbls>
        <c:gapWidth val="150"/>
        <c:shape val="cylinder"/>
        <c:axId val="98346112"/>
        <c:axId val="98372224"/>
        <c:axId val="169786432"/>
      </c:bar3DChart>
      <c:catAx>
        <c:axId val="98346112"/>
        <c:scaling>
          <c:orientation val="minMax"/>
        </c:scaling>
        <c:delete val="0"/>
        <c:axPos val="b"/>
        <c:numFmt formatCode="General" sourceLinked="0"/>
        <c:majorTickMark val="out"/>
        <c:minorTickMark val="none"/>
        <c:tickLblPos val="nextTo"/>
        <c:crossAx val="98372224"/>
        <c:crosses val="autoZero"/>
        <c:auto val="1"/>
        <c:lblAlgn val="ctr"/>
        <c:lblOffset val="100"/>
        <c:noMultiLvlLbl val="0"/>
      </c:catAx>
      <c:valAx>
        <c:axId val="98372224"/>
        <c:scaling>
          <c:orientation val="minMax"/>
        </c:scaling>
        <c:delete val="0"/>
        <c:axPos val="l"/>
        <c:majorGridlines/>
        <c:numFmt formatCode="General" sourceLinked="1"/>
        <c:majorTickMark val="out"/>
        <c:minorTickMark val="none"/>
        <c:tickLblPos val="nextTo"/>
        <c:crossAx val="98346112"/>
        <c:crosses val="autoZero"/>
        <c:crossBetween val="between"/>
      </c:valAx>
      <c:serAx>
        <c:axId val="169786432"/>
        <c:scaling>
          <c:orientation val="minMax"/>
        </c:scaling>
        <c:delete val="0"/>
        <c:axPos val="b"/>
        <c:majorTickMark val="out"/>
        <c:minorTickMark val="none"/>
        <c:tickLblPos val="nextTo"/>
        <c:crossAx val="98372224"/>
        <c:crosses val="autoZero"/>
      </c:serAx>
    </c:plotArea>
    <c:legend>
      <c:legendPos val="r"/>
      <c:legendEntry>
        <c:idx val="0"/>
        <c:txPr>
          <a:bodyPr/>
          <a:lstStyle/>
          <a:p>
            <a:pPr>
              <a:defRPr>
                <a:latin typeface="Maiandra GD" panose="020E0502030308020204" pitchFamily="34" charset="0"/>
              </a:defRPr>
            </a:pPr>
            <a:endParaRPr lang="en-US"/>
          </a:p>
        </c:txPr>
      </c:legendEntry>
      <c:legendEntry>
        <c:idx val="1"/>
        <c:txPr>
          <a:bodyPr/>
          <a:lstStyle/>
          <a:p>
            <a:pPr>
              <a:defRPr>
                <a:latin typeface="Maiandra GD" panose="020E0502030308020204" pitchFamily="34" charset="0"/>
              </a:defRPr>
            </a:pPr>
            <a:endParaRPr lang="en-US"/>
          </a:p>
        </c:txPr>
      </c:legendEntry>
      <c:legendEntry>
        <c:idx val="2"/>
        <c:txPr>
          <a:bodyPr/>
          <a:lstStyle/>
          <a:p>
            <a:pPr>
              <a:defRPr>
                <a:latin typeface="Maiandra GD" panose="020E0502030308020204" pitchFamily="34" charset="0"/>
              </a:defRPr>
            </a:pPr>
            <a:endParaRPr lang="en-US"/>
          </a:p>
        </c:txPr>
      </c:legendEntry>
      <c:layout>
        <c:manualLayout>
          <c:xMode val="edge"/>
          <c:yMode val="edge"/>
          <c:x val="0.85670609448655499"/>
          <c:y val="0.20192936725644678"/>
          <c:w val="0.13607875869268854"/>
          <c:h val="0.64130234893433691"/>
        </c:manualLayou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ESTUDIANTES</a:t>
            </a:r>
            <a:r>
              <a:rPr lang="en-US" baseline="0"/>
              <a:t> EVALUADOS</a:t>
            </a:r>
            <a:endParaRPr lang="en-US"/>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7.9857070418426865E-2"/>
          <c:y val="0.31329359746098134"/>
          <c:w val="0.67856012784333219"/>
          <c:h val="0.56743718999419501"/>
        </c:manualLayout>
      </c:layout>
      <c:pie3DChart>
        <c:varyColors val="1"/>
        <c:ser>
          <c:idx val="0"/>
          <c:order val="0"/>
          <c:tx>
            <c:strRef>
              <c:f>Hoja1!$B$1</c:f>
              <c:strCache>
                <c:ptCount val="1"/>
                <c:pt idx="0">
                  <c:v>ESTUDIANTES EVALUADOS</c:v>
                </c:pt>
              </c:strCache>
            </c:strRef>
          </c:tx>
          <c:explosion val="25"/>
          <c:dLbls>
            <c:dLbl>
              <c:idx val="0"/>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665-4DB6-8FD5-E69C69EA35AF}"/>
                </c:ext>
              </c:extLst>
            </c:dLbl>
            <c:dLbl>
              <c:idx val="1"/>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665-4DB6-8FD5-E69C69EA35AF}"/>
                </c:ext>
              </c:extLst>
            </c:dLbl>
            <c:spPr>
              <a:noFill/>
              <a:ln>
                <a:noFill/>
              </a:ln>
              <a:effectLst/>
            </c:spPr>
            <c:txPr>
              <a:bodyPr/>
              <a:lstStyle/>
              <a:p>
                <a:pPr>
                  <a:defRPr sz="11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Hoja1!$A$2:$A$3</c:f>
              <c:strCache>
                <c:ptCount val="2"/>
                <c:pt idx="0">
                  <c:v>APROBADOS</c:v>
                </c:pt>
                <c:pt idx="1">
                  <c:v>REPROBADOS</c:v>
                </c:pt>
              </c:strCache>
            </c:strRef>
          </c:cat>
          <c:val>
            <c:numRef>
              <c:f>Hoja1!$B$2:$B$3</c:f>
              <c:numCache>
                <c:formatCode>General</c:formatCode>
                <c:ptCount val="2"/>
                <c:pt idx="0">
                  <c:v>13491</c:v>
                </c:pt>
                <c:pt idx="1">
                  <c:v>1219</c:v>
                </c:pt>
              </c:numCache>
            </c:numRef>
          </c:val>
          <c:extLst>
            <c:ext xmlns:c16="http://schemas.microsoft.com/office/drawing/2014/chart" uri="{C3380CC4-5D6E-409C-BE32-E72D297353CC}">
              <c16:uniqueId val="{00000002-2665-4DB6-8FD5-E69C69EA35AF}"/>
            </c:ext>
          </c:extLst>
        </c:ser>
        <c:dLbls>
          <c:showLegendKey val="0"/>
          <c:showVal val="0"/>
          <c:showCatName val="0"/>
          <c:showSerName val="0"/>
          <c:showPercent val="1"/>
          <c:showBubbleSize val="0"/>
          <c:showLeaderLines val="1"/>
        </c:dLbls>
      </c:pie3DChart>
    </c:plotArea>
    <c:legend>
      <c:legendPos val="r"/>
      <c:overlay val="0"/>
      <c:txPr>
        <a:bodyPr/>
        <a:lstStyle/>
        <a:p>
          <a:pPr>
            <a:defRPr sz="1100">
              <a:effectLst>
                <a:outerShdw blurRad="38100" dist="38100" dir="2700000" algn="tl">
                  <a:srgbClr val="000000">
                    <a:alpha val="43137"/>
                  </a:srgbClr>
                </a:outerShdw>
              </a:effectLst>
            </a:defRPr>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ESTUDIANTES EVALUADOS</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7.9857070418426865E-2"/>
          <c:y val="0.31329359746098134"/>
          <c:w val="0.67856012784333219"/>
          <c:h val="0.56743718999419501"/>
        </c:manualLayout>
      </c:layout>
      <c:pie3DChart>
        <c:varyColors val="1"/>
        <c:ser>
          <c:idx val="0"/>
          <c:order val="0"/>
          <c:tx>
            <c:strRef>
              <c:f>Hoja1!$B$1</c:f>
              <c:strCache>
                <c:ptCount val="1"/>
                <c:pt idx="0">
                  <c:v>ESTUDIANTES EVALUADOS</c:v>
                </c:pt>
              </c:strCache>
            </c:strRef>
          </c:tx>
          <c:explosion val="25"/>
          <c:dLbls>
            <c:dLbl>
              <c:idx val="0"/>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665-4DB6-8FD5-E69C69EA35AF}"/>
                </c:ext>
              </c:extLst>
            </c:dLbl>
            <c:dLbl>
              <c:idx val="1"/>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665-4DB6-8FD5-E69C69EA35AF}"/>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Hoja1!$A$2:$A$3</c:f>
              <c:strCache>
                <c:ptCount val="2"/>
                <c:pt idx="0">
                  <c:v>APROBADOS</c:v>
                </c:pt>
                <c:pt idx="1">
                  <c:v>REPROBADOS</c:v>
                </c:pt>
              </c:strCache>
            </c:strRef>
          </c:cat>
          <c:val>
            <c:numRef>
              <c:f>Hoja1!$B$2:$B$3</c:f>
              <c:numCache>
                <c:formatCode>General</c:formatCode>
                <c:ptCount val="2"/>
                <c:pt idx="0">
                  <c:v>13491</c:v>
                </c:pt>
                <c:pt idx="1">
                  <c:v>1219</c:v>
                </c:pt>
              </c:numCache>
            </c:numRef>
          </c:val>
          <c:extLst>
            <c:ext xmlns:c16="http://schemas.microsoft.com/office/drawing/2014/chart" uri="{C3380CC4-5D6E-409C-BE32-E72D297353CC}">
              <c16:uniqueId val="{00000002-2665-4DB6-8FD5-E69C69EA35AF}"/>
            </c:ext>
          </c:extLst>
        </c:ser>
        <c:dLbls>
          <c:showLegendKey val="0"/>
          <c:showVal val="0"/>
          <c:showCatName val="0"/>
          <c:showSerName val="0"/>
          <c:showPercent val="1"/>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1600"/>
            </a:pPr>
            <a:r>
              <a:rPr lang="es-HN" sz="1600"/>
              <a:t>ESTADISTICAS POR NIVELES</a:t>
            </a:r>
          </a:p>
        </c:rich>
      </c:tx>
      <c:layout>
        <c:manualLayout>
          <c:xMode val="edge"/>
          <c:yMode val="edge"/>
          <c:x val="0.33320027704870225"/>
          <c:y val="2.6360384108454153E-2"/>
        </c:manualLayout>
      </c:layout>
      <c:overlay val="1"/>
    </c:title>
    <c:autoTitleDeleted val="0"/>
    <c:view3D>
      <c:rotX val="15"/>
      <c:rotY val="20"/>
      <c:rAngAx val="1"/>
    </c:view3D>
    <c:floor>
      <c:thickness val="0"/>
    </c:floor>
    <c:sideWall>
      <c:thickness val="0"/>
      <c:spPr>
        <a:solidFill>
          <a:schemeClr val="tx1">
            <a:alpha val="68000"/>
          </a:schemeClr>
        </a:solidFill>
      </c:spPr>
    </c:sideWall>
    <c:backWall>
      <c:thickness val="0"/>
      <c:spPr>
        <a:solidFill>
          <a:schemeClr val="accent3">
            <a:lumMod val="20000"/>
            <a:lumOff val="80000"/>
            <a:alpha val="68000"/>
          </a:schemeClr>
        </a:solidFill>
      </c:spPr>
    </c:backWall>
    <c:plotArea>
      <c:layout/>
      <c:bar3DChart>
        <c:barDir val="col"/>
        <c:grouping val="clustered"/>
        <c:varyColors val="0"/>
        <c:ser>
          <c:idx val="0"/>
          <c:order val="0"/>
          <c:tx>
            <c:strRef>
              <c:f>Hoja1!$B$1</c:f>
              <c:strCache>
                <c:ptCount val="1"/>
                <c:pt idx="0">
                  <c:v>MATRICULA</c:v>
                </c:pt>
              </c:strCache>
            </c:strRef>
          </c:tx>
          <c:invertIfNegative val="0"/>
          <c:dLbls>
            <c:dLbl>
              <c:idx val="0"/>
              <c:layout>
                <c:manualLayout>
                  <c:x val="1.8518518518518517E-2"/>
                  <c:y val="-1.5873015873015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B2-4FC7-8DDE-D6EAA2E6012D}"/>
                </c:ext>
              </c:extLst>
            </c:dLbl>
            <c:dLbl>
              <c:idx val="1"/>
              <c:layout>
                <c:manualLayout>
                  <c:x val="2.3148148148148147E-2"/>
                  <c:y val="-1.1904761904761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B2-4FC7-8DDE-D6EAA2E6012D}"/>
                </c:ext>
              </c:extLst>
            </c:dLbl>
            <c:spPr>
              <a:noFill/>
              <a:ln>
                <a:noFill/>
              </a:ln>
              <a:effectLst/>
            </c:spPr>
            <c:txPr>
              <a:bodyPr/>
              <a:lstStyle/>
              <a:p>
                <a:pPr>
                  <a:defRPr sz="105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III CICLO</c:v>
                </c:pt>
                <c:pt idx="1">
                  <c:v>NIVEL MEDIO</c:v>
                </c:pt>
              </c:strCache>
            </c:strRef>
          </c:cat>
          <c:val>
            <c:numRef>
              <c:f>Hoja1!$B$2:$B$3</c:f>
              <c:numCache>
                <c:formatCode>General</c:formatCode>
                <c:ptCount val="2"/>
                <c:pt idx="0">
                  <c:v>8270</c:v>
                </c:pt>
                <c:pt idx="1">
                  <c:v>6339</c:v>
                </c:pt>
              </c:numCache>
            </c:numRef>
          </c:val>
          <c:extLst>
            <c:ext xmlns:c16="http://schemas.microsoft.com/office/drawing/2014/chart" uri="{C3380CC4-5D6E-409C-BE32-E72D297353CC}">
              <c16:uniqueId val="{00000002-9CB2-4FC7-8DDE-D6EAA2E6012D}"/>
            </c:ext>
          </c:extLst>
        </c:ser>
        <c:ser>
          <c:idx val="1"/>
          <c:order val="1"/>
          <c:tx>
            <c:strRef>
              <c:f>Hoja1!$C$1</c:f>
              <c:strCache>
                <c:ptCount val="1"/>
                <c:pt idx="0">
                  <c:v>APROBADOS</c:v>
                </c:pt>
              </c:strCache>
            </c:strRef>
          </c:tx>
          <c:spPr>
            <a:solidFill>
              <a:srgbClr val="00B050"/>
            </a:solidFill>
          </c:spPr>
          <c:invertIfNegative val="0"/>
          <c:dLbls>
            <c:dLbl>
              <c:idx val="0"/>
              <c:layout>
                <c:manualLayout>
                  <c:x val="2.777759550889472E-2"/>
                  <c:y val="-1.9841269841269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B2-4FC7-8DDE-D6EAA2E6012D}"/>
                </c:ext>
              </c:extLst>
            </c:dLbl>
            <c:dLbl>
              <c:idx val="1"/>
              <c:layout>
                <c:manualLayout>
                  <c:x val="3.4722222222222307E-2"/>
                  <c:y val="-1.5873015873015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CB2-4FC7-8DDE-D6EAA2E6012D}"/>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III CICLO</c:v>
                </c:pt>
                <c:pt idx="1">
                  <c:v>NIVEL MEDIO</c:v>
                </c:pt>
              </c:strCache>
            </c:strRef>
          </c:cat>
          <c:val>
            <c:numRef>
              <c:f>Hoja1!$C$2:$C$3</c:f>
              <c:numCache>
                <c:formatCode>General</c:formatCode>
                <c:ptCount val="2"/>
                <c:pt idx="0">
                  <c:v>7285</c:v>
                </c:pt>
                <c:pt idx="1">
                  <c:v>3105</c:v>
                </c:pt>
              </c:numCache>
            </c:numRef>
          </c:val>
          <c:extLst>
            <c:ext xmlns:c16="http://schemas.microsoft.com/office/drawing/2014/chart" uri="{C3380CC4-5D6E-409C-BE32-E72D297353CC}">
              <c16:uniqueId val="{00000005-9CB2-4FC7-8DDE-D6EAA2E6012D}"/>
            </c:ext>
          </c:extLst>
        </c:ser>
        <c:ser>
          <c:idx val="2"/>
          <c:order val="2"/>
          <c:tx>
            <c:strRef>
              <c:f>Hoja1!$D$1</c:f>
              <c:strCache>
                <c:ptCount val="1"/>
                <c:pt idx="0">
                  <c:v>REPROBADOS</c:v>
                </c:pt>
              </c:strCache>
            </c:strRef>
          </c:tx>
          <c:spPr>
            <a:solidFill>
              <a:srgbClr val="FF0000"/>
            </a:solidFill>
          </c:spPr>
          <c:invertIfNegative val="0"/>
          <c:dLbls>
            <c:dLbl>
              <c:idx val="0"/>
              <c:layout>
                <c:manualLayout>
                  <c:x val="3.4722222222222224E-2"/>
                  <c:y val="-7.93650793650793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CB2-4FC7-8DDE-D6EAA2E6012D}"/>
                </c:ext>
              </c:extLst>
            </c:dLbl>
            <c:dLbl>
              <c:idx val="1"/>
              <c:layout>
                <c:manualLayout>
                  <c:x val="2.7777777777777776E-2"/>
                  <c:y val="-1.5873015873015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CB2-4FC7-8DDE-D6EAA2E6012D}"/>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III CICLO</c:v>
                </c:pt>
                <c:pt idx="1">
                  <c:v>NIVEL MEDIO</c:v>
                </c:pt>
              </c:strCache>
            </c:strRef>
          </c:cat>
          <c:val>
            <c:numRef>
              <c:f>Hoja1!$D$2:$D$3</c:f>
              <c:numCache>
                <c:formatCode>General</c:formatCode>
                <c:ptCount val="2"/>
                <c:pt idx="0">
                  <c:v>882</c:v>
                </c:pt>
                <c:pt idx="1">
                  <c:v>337</c:v>
                </c:pt>
              </c:numCache>
            </c:numRef>
          </c:val>
          <c:extLst>
            <c:ext xmlns:c16="http://schemas.microsoft.com/office/drawing/2014/chart" uri="{C3380CC4-5D6E-409C-BE32-E72D297353CC}">
              <c16:uniqueId val="{00000008-9CB2-4FC7-8DDE-D6EAA2E6012D}"/>
            </c:ext>
          </c:extLst>
        </c:ser>
        <c:dLbls>
          <c:showLegendKey val="0"/>
          <c:showVal val="1"/>
          <c:showCatName val="0"/>
          <c:showSerName val="0"/>
          <c:showPercent val="0"/>
          <c:showBubbleSize val="0"/>
        </c:dLbls>
        <c:gapWidth val="75"/>
        <c:shape val="box"/>
        <c:axId val="132290432"/>
        <c:axId val="132585728"/>
        <c:axId val="0"/>
      </c:bar3DChart>
      <c:catAx>
        <c:axId val="132290432"/>
        <c:scaling>
          <c:orientation val="minMax"/>
        </c:scaling>
        <c:delete val="0"/>
        <c:axPos val="b"/>
        <c:numFmt formatCode="General" sourceLinked="0"/>
        <c:majorTickMark val="none"/>
        <c:minorTickMark val="none"/>
        <c:tickLblPos val="nextTo"/>
        <c:txPr>
          <a:bodyPr/>
          <a:lstStyle/>
          <a:p>
            <a:pPr>
              <a:defRPr sz="1100" b="1"/>
            </a:pPr>
            <a:endParaRPr lang="en-US"/>
          </a:p>
        </c:txPr>
        <c:crossAx val="132585728"/>
        <c:crosses val="autoZero"/>
        <c:auto val="1"/>
        <c:lblAlgn val="ctr"/>
        <c:lblOffset val="100"/>
        <c:noMultiLvlLbl val="0"/>
      </c:catAx>
      <c:valAx>
        <c:axId val="132585728"/>
        <c:scaling>
          <c:orientation val="minMax"/>
        </c:scaling>
        <c:delete val="0"/>
        <c:axPos val="l"/>
        <c:numFmt formatCode="General" sourceLinked="1"/>
        <c:majorTickMark val="none"/>
        <c:minorTickMark val="none"/>
        <c:tickLblPos val="nextTo"/>
        <c:crossAx val="132290432"/>
        <c:crosses val="autoZero"/>
        <c:crossBetween val="between"/>
      </c:valAx>
    </c:plotArea>
    <c:legend>
      <c:legendPos val="r"/>
      <c:overlay val="0"/>
      <c:txPr>
        <a:bodyPr/>
        <a:lstStyle/>
        <a:p>
          <a:pPr>
            <a:defRPr sz="12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8"/>
    </mc:Choice>
    <mc:Fallback>
      <c:style val="38"/>
    </mc:Fallback>
  </mc:AlternateContent>
  <c:chart>
    <c:title>
      <c:tx>
        <c:rich>
          <a:bodyPr/>
          <a:lstStyle/>
          <a:p>
            <a:pPr>
              <a:defRPr>
                <a:latin typeface="Bell MT" panose="02020503060305020303" pitchFamily="18" charset="0"/>
              </a:defRPr>
            </a:pPr>
            <a:r>
              <a:rPr lang="en-US">
                <a:latin typeface="Bell MT" panose="02020503060305020303" pitchFamily="18" charset="0"/>
              </a:rPr>
              <a:t>I SEMESTRE T.P.A.</a:t>
            </a:r>
          </a:p>
        </c:rich>
      </c:tx>
      <c:layout>
        <c:manualLayout>
          <c:xMode val="edge"/>
          <c:yMode val="edge"/>
          <c:x val="0.16430615164520743"/>
          <c:y val="2.22672100269709E-2"/>
        </c:manualLayout>
      </c:layout>
      <c:overlay val="0"/>
    </c:title>
    <c:autoTitleDeleted val="0"/>
    <c:plotArea>
      <c:layout/>
      <c:pieChart>
        <c:varyColors val="1"/>
        <c:ser>
          <c:idx val="1"/>
          <c:order val="0"/>
          <c:tx>
            <c:strRef>
              <c:f>Hoja1!$P$12</c:f>
              <c:strCache>
                <c:ptCount val="1"/>
                <c:pt idx="0">
                  <c:v>TOTAL PERSONAL CONTRATADO I SEMESTRE T.P.A.</c:v>
                </c:pt>
              </c:strCache>
            </c:strRef>
          </c:tx>
          <c:dLbls>
            <c:dLbl>
              <c:idx val="0"/>
              <c:tx>
                <c:rich>
                  <a:bodyPr/>
                  <a:lstStyle/>
                  <a:p>
                    <a:r>
                      <a:rPr lang="en-US" smtClean="0"/>
                      <a:t>26%</a:t>
                    </a:r>
                    <a:endParaRPr lang="en-US"/>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0F91-4EE3-B456-6DEF4DFDEF99}"/>
                </c:ext>
              </c:extLst>
            </c:dLbl>
            <c:dLbl>
              <c:idx val="2"/>
              <c:tx>
                <c:rich>
                  <a:bodyPr/>
                  <a:lstStyle/>
                  <a:p>
                    <a:r>
                      <a:rPr lang="en-US" smtClean="0"/>
                      <a:t>68%</a:t>
                    </a:r>
                    <a:endParaRPr lang="en-US"/>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F91-4EE3-B456-6DEF4DFDEF99}"/>
                </c:ext>
              </c:extLst>
            </c:dLbl>
            <c:spPr>
              <a:noFill/>
              <a:ln>
                <a:noFill/>
              </a:ln>
              <a:effectLst/>
            </c:spPr>
            <c:txPr>
              <a:bodyPr/>
              <a:lstStyle/>
              <a:p>
                <a:pPr>
                  <a:defRPr sz="28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Hoja1!$Q$13:$Q$15</c:f>
              <c:strCache>
                <c:ptCount val="3"/>
                <c:pt idx="0">
                  <c:v>DOCENTES</c:v>
                </c:pt>
                <c:pt idx="1">
                  <c:v>PERSONAL DE APOYO </c:v>
                </c:pt>
                <c:pt idx="2">
                  <c:v>DOCENTES DESCARGADOS</c:v>
                </c:pt>
              </c:strCache>
            </c:strRef>
          </c:cat>
          <c:val>
            <c:numRef>
              <c:f>Hoja1!$P$13:$P$15</c:f>
              <c:numCache>
                <c:formatCode>General</c:formatCode>
                <c:ptCount val="3"/>
                <c:pt idx="0">
                  <c:v>27</c:v>
                </c:pt>
                <c:pt idx="1">
                  <c:v>7</c:v>
                </c:pt>
                <c:pt idx="2">
                  <c:v>80</c:v>
                </c:pt>
              </c:numCache>
            </c:numRef>
          </c:val>
          <c:extLst>
            <c:ext xmlns:c16="http://schemas.microsoft.com/office/drawing/2014/chart" uri="{C3380CC4-5D6E-409C-BE32-E72D297353CC}">
              <c16:uniqueId val="{00000002-0F91-4EE3-B456-6DEF4DFDEF99}"/>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8609755030621178"/>
          <c:y val="0.39539151356080487"/>
          <c:w val="0.29723578302712161"/>
          <c:h val="0.40847831145343894"/>
        </c:manualLayout>
      </c:layout>
      <c:overlay val="0"/>
      <c:txPr>
        <a:bodyPr/>
        <a:lstStyle/>
        <a:p>
          <a:pPr>
            <a:defRPr sz="1600">
              <a:latin typeface="Bell MT" panose="02020503060305020303" pitchFamily="18" charset="0"/>
            </a:defRPr>
          </a:pPr>
          <a:endParaRPr lang="en-US"/>
        </a:p>
      </c:txPr>
    </c:legend>
    <c:plotVisOnly val="1"/>
    <c:dispBlanksAs val="gap"/>
    <c:showDLblsOverMax val="0"/>
  </c:chart>
  <c:spPr>
    <a:noFill/>
    <a:ln>
      <a:noFill/>
    </a:ln>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FC6C8-9946-4694-8A6F-86544D8E6B84}" type="datetimeFigureOut">
              <a:rPr lang="es-ES" smtClean="0"/>
              <a:t>27/03/2019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FE893C-17D3-4B74-A5AA-4E1D3A10DDD9}" type="slidenum">
              <a:rPr lang="es-ES" smtClean="0"/>
              <a:t>‹Nº›</a:t>
            </a:fld>
            <a:endParaRPr lang="es-ES"/>
          </a:p>
        </p:txBody>
      </p:sp>
    </p:spTree>
    <p:extLst>
      <p:ext uri="{BB962C8B-B14F-4D97-AF65-F5344CB8AC3E}">
        <p14:creationId xmlns:p14="http://schemas.microsoft.com/office/powerpoint/2010/main" val="52102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381000" y="685800"/>
            <a:ext cx="6096000" cy="3429000"/>
          </a:xfrm>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E3B36274-F2B9-4C45-BBB4-0EDF4CD651A7}" type="slidenum">
              <a:rPr lang="es-ES" smtClean="0"/>
              <a:pPr rtl="0"/>
              <a:t>17</a:t>
            </a:fld>
            <a:endParaRPr lang="es-ES" dirty="0"/>
          </a:p>
        </p:txBody>
      </p:sp>
    </p:spTree>
    <p:extLst>
      <p:ext uri="{BB962C8B-B14F-4D97-AF65-F5344CB8AC3E}">
        <p14:creationId xmlns:p14="http://schemas.microsoft.com/office/powerpoint/2010/main" val="353919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381000" y="685800"/>
            <a:ext cx="6096000" cy="3429000"/>
          </a:xfrm>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E3B36274-F2B9-4C45-BBB4-0EDF4CD651A7}" type="slidenum">
              <a:rPr lang="es-ES" smtClean="0"/>
              <a:pPr rtl="0"/>
              <a:t>18</a:t>
            </a:fld>
            <a:endParaRPr lang="es-ES" dirty="0"/>
          </a:p>
        </p:txBody>
      </p:sp>
    </p:spTree>
    <p:extLst>
      <p:ext uri="{BB962C8B-B14F-4D97-AF65-F5344CB8AC3E}">
        <p14:creationId xmlns:p14="http://schemas.microsoft.com/office/powerpoint/2010/main" val="2032777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381000" y="685800"/>
            <a:ext cx="6096000" cy="3429000"/>
          </a:xfrm>
        </p:spPr>
      </p:sp>
      <p:sp>
        <p:nvSpPr>
          <p:cNvPr id="3" name="Marcador de posición de notas 2"/>
          <p:cNvSpPr>
            <a:spLocks noGrp="1"/>
          </p:cNvSpPr>
          <p:nvPr>
            <p:ph type="body" idx="1"/>
          </p:nvPr>
        </p:nvSpPr>
        <p:spPr>
          <a:xfrm>
            <a:off x="685800" y="4343400"/>
            <a:ext cx="5486400" cy="4114800"/>
          </a:xfrm>
        </p:spPr>
        <p:txBody>
          <a:bodyPr rtlCol="0"/>
          <a:lstStyle/>
          <a:p>
            <a:pPr rtl="0"/>
            <a:endParaRPr lang="es-ES" dirty="0"/>
          </a:p>
        </p:txBody>
      </p:sp>
      <p:sp>
        <p:nvSpPr>
          <p:cNvPr id="4" name="Marcador de posición de número de diapositiva 3"/>
          <p:cNvSpPr>
            <a:spLocks noGrp="1"/>
          </p:cNvSpPr>
          <p:nvPr>
            <p:ph type="sldNum" sz="quarter" idx="10"/>
          </p:nvPr>
        </p:nvSpPr>
        <p:spPr>
          <a:xfrm>
            <a:off x="3884613" y="8685213"/>
            <a:ext cx="2971800" cy="457200"/>
          </a:xfrm>
        </p:spPr>
        <p:txBody>
          <a:bodyPr rtlCol="0"/>
          <a:lstStyle/>
          <a:p>
            <a:pPr rtl="0"/>
            <a:fld id="{E3B36274-F2B9-4C45-BBB4-0EDF4CD651A7}" type="slidenum">
              <a:rPr lang="es-ES" smtClean="0"/>
              <a:pPr rtl="0"/>
              <a:t>24</a:t>
            </a:fld>
            <a:endParaRPr lang="es-ES" dirty="0"/>
          </a:p>
        </p:txBody>
      </p:sp>
    </p:spTree>
    <p:extLst>
      <p:ext uri="{BB962C8B-B14F-4D97-AF65-F5344CB8AC3E}">
        <p14:creationId xmlns:p14="http://schemas.microsoft.com/office/powerpoint/2010/main" val="2137588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381000" y="685800"/>
            <a:ext cx="6096000" cy="3429000"/>
          </a:xfrm>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E3B36274-F2B9-4C45-BBB4-0EDF4CD651A7}" type="slidenum">
              <a:rPr lang="es-ES" smtClean="0"/>
              <a:pPr rtl="0"/>
              <a:t>25</a:t>
            </a:fld>
            <a:endParaRPr lang="es-ES" dirty="0"/>
          </a:p>
        </p:txBody>
      </p:sp>
    </p:spTree>
    <p:extLst>
      <p:ext uri="{BB962C8B-B14F-4D97-AF65-F5344CB8AC3E}">
        <p14:creationId xmlns:p14="http://schemas.microsoft.com/office/powerpoint/2010/main" val="371488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10"/>
          </p:nvPr>
        </p:nvSpPr>
        <p:spPr/>
        <p:txBody>
          <a:bodyPr rtlCol="0"/>
          <a:lstStyle/>
          <a:p>
            <a:pPr rtl="0"/>
            <a:fld id="{893B0CF2-7F87-4E02-A248-870047730F99}" type="slidenum">
              <a:rPr lang="es-ES" smtClean="0"/>
              <a:t>58</a:t>
            </a:fld>
            <a:endParaRPr lang="es-ES" dirty="0"/>
          </a:p>
        </p:txBody>
      </p:sp>
    </p:spTree>
    <p:extLst>
      <p:ext uri="{BB962C8B-B14F-4D97-AF65-F5344CB8AC3E}">
        <p14:creationId xmlns:p14="http://schemas.microsoft.com/office/powerpoint/2010/main" val="220496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7D22614B-AEC2-4B63-8BDF-4296BECB8543}" type="datetimeFigureOut">
              <a:rPr lang="es-ES" smtClean="0"/>
              <a:t>27/03/2019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1376857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D22614B-AEC2-4B63-8BDF-4296BECB8543}" type="datetimeFigureOut">
              <a:rPr lang="es-ES" smtClean="0"/>
              <a:t>27/03/2019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1809161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D22614B-AEC2-4B63-8BDF-4296BECB8543}" type="datetimeFigureOut">
              <a:rPr lang="es-ES" smtClean="0"/>
              <a:t>27/03/2019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3783281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70164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D22614B-AEC2-4B63-8BDF-4296BECB8543}" type="datetimeFigureOut">
              <a:rPr lang="es-ES" smtClean="0"/>
              <a:t>27/03/2019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105427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7D22614B-AEC2-4B63-8BDF-4296BECB8543}" type="datetimeFigureOut">
              <a:rPr lang="es-ES" smtClean="0"/>
              <a:t>27/03/2019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289314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7D22614B-AEC2-4B63-8BDF-4296BECB8543}" type="datetimeFigureOut">
              <a:rPr lang="es-ES" smtClean="0"/>
              <a:t>27/03/2019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2931169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7D22614B-AEC2-4B63-8BDF-4296BECB8543}" type="datetimeFigureOut">
              <a:rPr lang="es-ES" smtClean="0"/>
              <a:t>27/03/2019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115406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7D22614B-AEC2-4B63-8BDF-4296BECB8543}" type="datetimeFigureOut">
              <a:rPr lang="es-ES" smtClean="0"/>
              <a:t>27/03/2019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2943505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D22614B-AEC2-4B63-8BDF-4296BECB8543}" type="datetimeFigureOut">
              <a:rPr lang="es-ES" smtClean="0"/>
              <a:t>27/03/2019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3105565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D22614B-AEC2-4B63-8BDF-4296BECB8543}" type="datetimeFigureOut">
              <a:rPr lang="es-ES" smtClean="0"/>
              <a:t>27/03/2019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304880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D22614B-AEC2-4B63-8BDF-4296BECB8543}" type="datetimeFigureOut">
              <a:rPr lang="es-ES" smtClean="0"/>
              <a:t>27/03/2019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CEDBF85-9DE1-42C7-971C-A00C8EE55BBE}" type="slidenum">
              <a:rPr lang="es-ES" smtClean="0"/>
              <a:t>‹Nº›</a:t>
            </a:fld>
            <a:endParaRPr lang="es-ES"/>
          </a:p>
        </p:txBody>
      </p:sp>
    </p:spTree>
    <p:extLst>
      <p:ext uri="{BB962C8B-B14F-4D97-AF65-F5344CB8AC3E}">
        <p14:creationId xmlns:p14="http://schemas.microsoft.com/office/powerpoint/2010/main" val="82885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2614B-AEC2-4B63-8BDF-4296BECB8543}" type="datetimeFigureOut">
              <a:rPr lang="es-ES" smtClean="0"/>
              <a:t>27/03/2019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DBF85-9DE1-42C7-971C-A00C8EE55BBE}" type="slidenum">
              <a:rPr lang="es-ES" smtClean="0"/>
              <a:t>‹Nº›</a:t>
            </a:fld>
            <a:endParaRPr lang="es-ES"/>
          </a:p>
        </p:txBody>
      </p:sp>
    </p:spTree>
    <p:extLst>
      <p:ext uri="{BB962C8B-B14F-4D97-AF65-F5344CB8AC3E}">
        <p14:creationId xmlns:p14="http://schemas.microsoft.com/office/powerpoint/2010/main" val="3165717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7.xml"/><Relationship Id="rId4" Type="http://schemas.openxmlformats.org/officeDocument/2006/relationships/image" Target="../media/image21.tmp"/></Relationships>
</file>

<file path=ppt/slides/_rels/slide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hn/url?sa=i&amp;rct=j&amp;q=&amp;esrc=s&amp;frm=1&amp;source=images&amp;cd=&amp;cad=rja&amp;uact=8&amp;ved=0CAcQjRw&amp;url=http://definicion.mx/objetivo/&amp;ei=WftjVe_PEYK9ggSCvIOwCQ&amp;psig=AFQjCNHxPT7-CotXo_ANqOoUxztCTnIlkA&amp;ust=1432702163449499"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4745831" y="176452"/>
            <a:ext cx="2683669" cy="1779349"/>
          </a:xfrm>
          <a:prstGeom prst="rect">
            <a:avLst/>
          </a:prstGeom>
        </p:spPr>
      </p:pic>
      <p:sp>
        <p:nvSpPr>
          <p:cNvPr id="5" name="Rectángulo 4"/>
          <p:cNvSpPr/>
          <p:nvPr/>
        </p:nvSpPr>
        <p:spPr>
          <a:xfrm>
            <a:off x="2063552" y="2239345"/>
            <a:ext cx="8341689" cy="954107"/>
          </a:xfrm>
          <a:prstGeom prst="rect">
            <a:avLst/>
          </a:prstGeom>
          <a:solidFill>
            <a:schemeClr val="bg1"/>
          </a:solidFill>
          <a:ln>
            <a:solidFill>
              <a:schemeClr val="accent2">
                <a:lumMod val="20000"/>
                <a:lumOff val="80000"/>
              </a:schemeClr>
            </a:solidFill>
          </a:ln>
          <a:effectLst>
            <a:outerShdw blurRad="152400" dist="317500" dir="5400000" sx="90000" sy="-19000" rotWithShape="0">
              <a:prstClr val="black">
                <a:alpha val="15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HN" sz="2800" b="1" dirty="0">
                <a:ln w="22225">
                  <a:solidFill>
                    <a:schemeClr val="accent2"/>
                  </a:solidFill>
                  <a:prstDash val="solid"/>
                </a:ln>
                <a:solidFill>
                  <a:schemeClr val="bg1"/>
                </a:solidFill>
              </a:rPr>
              <a:t>DIRECCIÓN DEPARTAMENTAL DE EDUCACIÓN </a:t>
            </a:r>
          </a:p>
          <a:p>
            <a:pPr algn="ctr"/>
            <a:r>
              <a:rPr lang="es-HN" sz="2800" b="1" dirty="0">
                <a:ln w="22225">
                  <a:solidFill>
                    <a:schemeClr val="accent2"/>
                  </a:solidFill>
                  <a:prstDash val="solid"/>
                </a:ln>
                <a:solidFill>
                  <a:schemeClr val="bg1"/>
                </a:solidFill>
              </a:rPr>
              <a:t>        DE FRANCISCO MORAZÁN</a:t>
            </a:r>
          </a:p>
        </p:txBody>
      </p:sp>
      <p:pic>
        <p:nvPicPr>
          <p:cNvPr id="6" name="Imagen 5" descr="Resultado de imagen para control intern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2" y="3645024"/>
            <a:ext cx="8136904" cy="249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031219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6134" y="590429"/>
            <a:ext cx="10834442" cy="796937"/>
          </a:xfrm>
        </p:spPr>
        <p:txBody>
          <a:bodyPr>
            <a:noAutofit/>
          </a:bodyPr>
          <a:lstStyle/>
          <a:p>
            <a:r>
              <a:rPr lang="es-HN" sz="4000" dirty="0">
                <a:latin typeface="Maiandra GD" panose="020E0502030308020204" pitchFamily="34" charset="0"/>
              </a:rPr>
              <a:t>Conformación de equipo técnico de la DDEFM</a:t>
            </a:r>
          </a:p>
        </p:txBody>
      </p:sp>
      <p:sp>
        <p:nvSpPr>
          <p:cNvPr id="3" name="2 Marcador de contenido"/>
          <p:cNvSpPr>
            <a:spLocks noGrp="1"/>
          </p:cNvSpPr>
          <p:nvPr>
            <p:ph idx="1"/>
          </p:nvPr>
        </p:nvSpPr>
        <p:spPr>
          <a:xfrm>
            <a:off x="304801" y="1292772"/>
            <a:ext cx="11540358" cy="5297214"/>
          </a:xfrm>
          <a:solidFill>
            <a:schemeClr val="accent2">
              <a:lumMod val="40000"/>
              <a:lumOff val="60000"/>
            </a:schemeClr>
          </a:solidFill>
        </p:spPr>
        <p:txBody>
          <a:bodyPr/>
          <a:lstStyle/>
          <a:p>
            <a:pPr marL="101597" indent="0" algn="just">
              <a:buNone/>
            </a:pPr>
            <a:endParaRPr lang="es-HN" sz="1600" dirty="0"/>
          </a:p>
          <a:p>
            <a:r>
              <a:rPr lang="es-HN" sz="3600" dirty="0">
                <a:latin typeface="Maiandra GD" panose="020E0502030308020204" pitchFamily="34" charset="0"/>
              </a:rPr>
              <a:t> </a:t>
            </a:r>
            <a:r>
              <a:rPr lang="es-ES" sz="4400" dirty="0" smtClean="0">
                <a:latin typeface="Maiandra GD" panose="020E0502030308020204" pitchFamily="34" charset="0"/>
              </a:rPr>
              <a:t>Subdirección </a:t>
            </a:r>
            <a:r>
              <a:rPr lang="es-ES" sz="4400" dirty="0">
                <a:latin typeface="Maiandra GD" panose="020E0502030308020204" pitchFamily="34" charset="0"/>
              </a:rPr>
              <a:t>Departamental Currículo y Evaluación</a:t>
            </a:r>
            <a:r>
              <a:rPr lang="es-ES" sz="4400" dirty="0" smtClean="0">
                <a:latin typeface="Maiandra GD" panose="020E0502030308020204" pitchFamily="34" charset="0"/>
              </a:rPr>
              <a:t>.</a:t>
            </a:r>
            <a:endParaRPr lang="es-HN" sz="4400" dirty="0" smtClean="0">
              <a:latin typeface="Maiandra GD" panose="020E0502030308020204" pitchFamily="34" charset="0"/>
            </a:endParaRPr>
          </a:p>
          <a:p>
            <a:r>
              <a:rPr lang="es-HN" sz="4400" dirty="0" smtClean="0">
                <a:latin typeface="Maiandra GD" panose="020E0502030308020204" pitchFamily="34" charset="0"/>
              </a:rPr>
              <a:t>Unidad </a:t>
            </a:r>
            <a:r>
              <a:rPr lang="es-HN" sz="4400" dirty="0">
                <a:latin typeface="Maiandra GD" panose="020E0502030308020204" pitchFamily="34" charset="0"/>
              </a:rPr>
              <a:t>Departamental de Supervisión, </a:t>
            </a:r>
          </a:p>
          <a:p>
            <a:r>
              <a:rPr lang="es-HN" sz="4400" dirty="0">
                <a:latin typeface="Maiandra GD" panose="020E0502030308020204" pitchFamily="34" charset="0"/>
              </a:rPr>
              <a:t> </a:t>
            </a:r>
            <a:r>
              <a:rPr lang="es-HN" sz="4400" dirty="0" smtClean="0">
                <a:latin typeface="Maiandra GD" panose="020E0502030308020204" pitchFamily="34" charset="0"/>
              </a:rPr>
              <a:t>Subdirección </a:t>
            </a:r>
            <a:r>
              <a:rPr lang="es-HN" sz="4400" dirty="0">
                <a:latin typeface="Maiandra GD" panose="020E0502030308020204" pitchFamily="34" charset="0"/>
              </a:rPr>
              <a:t>Departamental de Talento Humano.</a:t>
            </a:r>
          </a:p>
          <a:p>
            <a:r>
              <a:rPr lang="es-HN" sz="4400" dirty="0" smtClean="0">
                <a:latin typeface="Maiandra GD" panose="020E0502030308020204" pitchFamily="34" charset="0"/>
              </a:rPr>
              <a:t>Subdirección </a:t>
            </a:r>
            <a:r>
              <a:rPr lang="es-HN" sz="4400" dirty="0">
                <a:latin typeface="Maiandra GD" panose="020E0502030308020204" pitchFamily="34" charset="0"/>
              </a:rPr>
              <a:t>Departamental Administrativa Financiera.</a:t>
            </a:r>
          </a:p>
        </p:txBody>
      </p:sp>
      <p:sp>
        <p:nvSpPr>
          <p:cNvPr id="4" name="3 Marcador de número de diapositiva"/>
          <p:cNvSpPr>
            <a:spLocks noGrp="1"/>
          </p:cNvSpPr>
          <p:nvPr>
            <p:ph type="sldNum" sz="quarter" idx="12"/>
          </p:nvPr>
        </p:nvSpPr>
        <p:spPr/>
        <p:txBody>
          <a:bodyPr/>
          <a:lstStyle/>
          <a:p>
            <a:pPr rtl="0"/>
            <a:fld id="{E5137D0E-4A4F-4307-8994-C1891D747D59}" type="slidenum">
              <a:rPr lang="es-ES" noProof="0" smtClean="0"/>
              <a:pPr rtl="0"/>
              <a:t>10</a:t>
            </a:fld>
            <a:endParaRPr lang="es-ES" noProof="0" dirty="0"/>
          </a:p>
        </p:txBody>
      </p:sp>
    </p:spTree>
    <p:extLst>
      <p:ext uri="{BB962C8B-B14F-4D97-AF65-F5344CB8AC3E}">
        <p14:creationId xmlns:p14="http://schemas.microsoft.com/office/powerpoint/2010/main" val="182837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idx="12"/>
          </p:nvPr>
        </p:nvSpPr>
        <p:spPr/>
        <p:txBody>
          <a:bodyPr/>
          <a:lstStyle/>
          <a:p>
            <a:pPr rtl="0"/>
            <a:fld id="{E5137D0E-4A4F-4307-8994-C1891D747D59}" type="slidenum">
              <a:rPr lang="es-ES" noProof="0" smtClean="0"/>
              <a:pPr rtl="0"/>
              <a:t>11</a:t>
            </a:fld>
            <a:endParaRPr lang="es-ES" noProof="0" dirty="0"/>
          </a:p>
        </p:txBody>
      </p:sp>
      <p:sp>
        <p:nvSpPr>
          <p:cNvPr id="2" name="1 Título"/>
          <p:cNvSpPr>
            <a:spLocks noGrp="1"/>
          </p:cNvSpPr>
          <p:nvPr>
            <p:ph type="title" idx="4294967295"/>
          </p:nvPr>
        </p:nvSpPr>
        <p:spPr>
          <a:xfrm>
            <a:off x="1007434" y="448901"/>
            <a:ext cx="9793089" cy="1440160"/>
          </a:xfrm>
        </p:spPr>
        <p:txBody>
          <a:bodyPr>
            <a:normAutofit fontScale="90000"/>
          </a:bodyPr>
          <a:lstStyle/>
          <a:p>
            <a:pPr algn="ctr"/>
            <a:r>
              <a:rPr lang="es-HN" sz="3733"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ll MT" panose="02020503060305020303" pitchFamily="18" charset="0"/>
              </a:rPr>
              <a:t>ACCIONES REALIZADAS POR CURRICULO Y </a:t>
            </a:r>
            <a:r>
              <a:rPr lang="es-HN" sz="5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ll MT" panose="02020503060305020303" pitchFamily="18" charset="0"/>
              </a:rPr>
              <a:t>EVALUACION</a:t>
            </a:r>
            <a:r>
              <a:rPr lang="es-HN" sz="3733"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ll MT" panose="02020503060305020303" pitchFamily="18" charset="0"/>
              </a:rPr>
              <a:t> DURANTE EL PROGRAMA TPA</a:t>
            </a:r>
          </a:p>
        </p:txBody>
      </p:sp>
      <p:sp>
        <p:nvSpPr>
          <p:cNvPr id="3" name="2 Marcador de contenido"/>
          <p:cNvSpPr>
            <a:spLocks noGrp="1"/>
          </p:cNvSpPr>
          <p:nvPr>
            <p:ph idx="4294967295"/>
          </p:nvPr>
        </p:nvSpPr>
        <p:spPr>
          <a:xfrm>
            <a:off x="239351" y="2084852"/>
            <a:ext cx="10561172" cy="3879915"/>
          </a:xfrm>
        </p:spPr>
        <p:txBody>
          <a:bodyPr>
            <a:normAutofit/>
          </a:bodyPr>
          <a:lstStyle/>
          <a:p>
            <a:pPr algn="just">
              <a:buClr>
                <a:schemeClr val="accent1"/>
              </a:buClr>
              <a:buSzPct val="102000"/>
              <a:buFont typeface="Wingdings" panose="05000000000000000000" pitchFamily="2" charset="2"/>
              <a:buChar char="q"/>
            </a:pPr>
            <a:r>
              <a:rPr lang="es-HN" sz="4000" dirty="0">
                <a:latin typeface="Maiandra GD" panose="020E0502030308020204" pitchFamily="34" charset="0"/>
              </a:rPr>
              <a:t>La Subdirección de Currículo y Evaluación en cuanto a lo técnico pedagógico curricular y estadístico, describe el procedimiento de ejecución del programa Todos Podemos Avanzar (TPA)  del periodo 2018-2019.</a:t>
            </a:r>
          </a:p>
        </p:txBody>
      </p:sp>
      <p:pic>
        <p:nvPicPr>
          <p:cNvPr id="5" name="Imagen 4" descr="Resultado de imagen para iconos de muÃ±ecos blancos"/>
          <p:cNvPicPr/>
          <p:nvPr/>
        </p:nvPicPr>
        <p:blipFill>
          <a:blip r:embed="rId2">
            <a:extLst>
              <a:ext uri="{28A0092B-C50C-407E-A947-70E740481C1C}">
                <a14:useLocalDpi xmlns:a14="http://schemas.microsoft.com/office/drawing/2010/main" val="0"/>
              </a:ext>
            </a:extLst>
          </a:blip>
          <a:srcRect/>
          <a:stretch>
            <a:fillRect/>
          </a:stretch>
        </p:blipFill>
        <p:spPr bwMode="auto">
          <a:xfrm>
            <a:off x="9354206" y="4477407"/>
            <a:ext cx="2585545" cy="2049517"/>
          </a:xfrm>
          <a:prstGeom prst="rect">
            <a:avLst/>
          </a:prstGeom>
          <a:noFill/>
          <a:ln>
            <a:noFill/>
          </a:ln>
        </p:spPr>
      </p:pic>
    </p:spTree>
    <p:extLst>
      <p:ext uri="{BB962C8B-B14F-4D97-AF65-F5344CB8AC3E}">
        <p14:creationId xmlns:p14="http://schemas.microsoft.com/office/powerpoint/2010/main" val="12045829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41434" y="630621"/>
            <a:ext cx="11330152" cy="5654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s-HN" sz="4000" dirty="0" smtClean="0">
                <a:latin typeface="Maiandra GD" panose="020E0502030308020204" pitchFamily="34" charset="0"/>
              </a:rPr>
              <a:t>Organización de sedes</a:t>
            </a:r>
          </a:p>
          <a:p>
            <a:pPr>
              <a:buFont typeface="Wingdings" panose="05000000000000000000" pitchFamily="2" charset="2"/>
              <a:buChar char="q"/>
            </a:pPr>
            <a:r>
              <a:rPr lang="es-HN" sz="4000" dirty="0" smtClean="0">
                <a:latin typeface="Maiandra GD" panose="020E0502030308020204" pitchFamily="34" charset="0"/>
              </a:rPr>
              <a:t>Brindar lineamientos pedagógicos</a:t>
            </a:r>
          </a:p>
          <a:p>
            <a:pPr algn="just">
              <a:buFont typeface="Wingdings" panose="05000000000000000000" pitchFamily="2" charset="2"/>
              <a:buChar char="q"/>
            </a:pPr>
            <a:r>
              <a:rPr lang="es-HN" sz="4000" dirty="0" smtClean="0">
                <a:latin typeface="Maiandra GD" panose="020E0502030308020204" pitchFamily="34" charset="0"/>
              </a:rPr>
              <a:t>Acompañamiento pedagógico para verificar: </a:t>
            </a:r>
          </a:p>
          <a:p>
            <a:pPr marL="76200" indent="0" algn="just">
              <a:buFont typeface="Arial" panose="020B0604020202020204" pitchFamily="34" charset="0"/>
              <a:buNone/>
            </a:pPr>
            <a:r>
              <a:rPr lang="es-HN" sz="4000" dirty="0" smtClean="0">
                <a:latin typeface="Maiandra GD" panose="020E0502030308020204" pitchFamily="34" charset="0"/>
              </a:rPr>
              <a:t>matricula, cumplimiento de los horarios, mallas curriculares, evaluación de aprendizajes, estadística de cobertura y promoción.</a:t>
            </a:r>
          </a:p>
          <a:p>
            <a:pPr algn="just">
              <a:buFont typeface="Wingdings" panose="05000000000000000000" pitchFamily="2" charset="2"/>
              <a:buChar char="q"/>
            </a:pPr>
            <a:r>
              <a:rPr lang="es-HN" sz="4000" dirty="0" smtClean="0">
                <a:latin typeface="Maiandra GD" panose="020E0502030308020204" pitchFamily="34" charset="0"/>
              </a:rPr>
              <a:t>Recepción de informes y actas de promoción.</a:t>
            </a:r>
            <a:endParaRPr lang="es-HN" sz="4000" dirty="0">
              <a:latin typeface="Maiandra GD" panose="020E0502030308020204" pitchFamily="34" charset="0"/>
            </a:endParaRPr>
          </a:p>
        </p:txBody>
      </p:sp>
    </p:spTree>
    <p:extLst>
      <p:ext uri="{BB962C8B-B14F-4D97-AF65-F5344CB8AC3E}">
        <p14:creationId xmlns:p14="http://schemas.microsoft.com/office/powerpoint/2010/main" val="2664621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4294967295"/>
          </p:nvPr>
        </p:nvSpPr>
        <p:spPr>
          <a:xfrm>
            <a:off x="357931" y="201336"/>
            <a:ext cx="10346581" cy="6396016"/>
          </a:xfrm>
        </p:spPr>
        <p:txBody>
          <a:bodyPr/>
          <a:lstStyle/>
          <a:p>
            <a:pPr marL="101597" indent="0" algn="ctr">
              <a:buNone/>
            </a:pPr>
            <a:r>
              <a:rPr lang="es-HN" b="1" u="sng" dirty="0">
                <a:effectLst>
                  <a:outerShdw blurRad="38100" dist="38100" dir="2700000" algn="tl">
                    <a:srgbClr val="000000">
                      <a:alpha val="43137"/>
                    </a:srgbClr>
                  </a:outerShdw>
                </a:effectLst>
              </a:rPr>
              <a:t> </a:t>
            </a:r>
            <a:r>
              <a:rPr lang="es-HN" sz="3600" b="1" u="sng" dirty="0" smtClean="0">
                <a:effectLst>
                  <a:outerShdw blurRad="38100" dist="38100" dir="2700000" algn="tl">
                    <a:srgbClr val="000000">
                      <a:alpha val="43137"/>
                    </a:srgbClr>
                  </a:outerShdw>
                </a:effectLst>
                <a:latin typeface="Maiandra GD" panose="020E0502030308020204" pitchFamily="34" charset="0"/>
              </a:rPr>
              <a:t>CRITERIOS  </a:t>
            </a:r>
            <a:r>
              <a:rPr lang="es-HN" sz="3600" b="1" u="sng" dirty="0">
                <a:effectLst>
                  <a:outerShdw blurRad="38100" dist="38100" dir="2700000" algn="tl">
                    <a:srgbClr val="000000">
                      <a:alpha val="43137"/>
                    </a:srgbClr>
                  </a:outerShdw>
                </a:effectLst>
                <a:latin typeface="Maiandra GD" panose="020E0502030308020204" pitchFamily="34" charset="0"/>
              </a:rPr>
              <a:t>PARA  APROBACION PARA SER SEDE TPA</a:t>
            </a:r>
            <a:r>
              <a:rPr lang="es-HN" sz="3600" b="1" u="sng" dirty="0" smtClean="0">
                <a:effectLst>
                  <a:outerShdw blurRad="38100" dist="38100" dir="2700000" algn="tl">
                    <a:srgbClr val="000000">
                      <a:alpha val="43137"/>
                    </a:srgbClr>
                  </a:outerShdw>
                </a:effectLst>
                <a:latin typeface="Maiandra GD" panose="020E0502030308020204" pitchFamily="34" charset="0"/>
              </a:rPr>
              <a:t>.</a:t>
            </a:r>
          </a:p>
          <a:p>
            <a:pPr marL="101597" indent="0" algn="ctr">
              <a:buNone/>
            </a:pPr>
            <a:endParaRPr lang="es-HN" b="1" u="sng" dirty="0">
              <a:effectLst>
                <a:outerShdw blurRad="38100" dist="38100" dir="2700000" algn="tl">
                  <a:srgbClr val="000000">
                    <a:alpha val="43137"/>
                  </a:srgbClr>
                </a:outerShdw>
              </a:effectLst>
              <a:latin typeface="Maiandra GD" panose="020E0502030308020204" pitchFamily="34" charset="0"/>
            </a:endParaRPr>
          </a:p>
          <a:p>
            <a:pPr>
              <a:buFont typeface="Wingdings" panose="05000000000000000000" pitchFamily="2" charset="2"/>
              <a:buChar char="q"/>
            </a:pPr>
            <a:r>
              <a:rPr lang="es-HN" sz="3600" dirty="0">
                <a:latin typeface="Maiandra GD" panose="020E0502030308020204" pitchFamily="34" charset="0"/>
              </a:rPr>
              <a:t>Solicitud </a:t>
            </a:r>
            <a:endParaRPr lang="es-HN" sz="3600" dirty="0" smtClean="0">
              <a:latin typeface="Maiandra GD" panose="020E0502030308020204" pitchFamily="34" charset="0"/>
            </a:endParaRPr>
          </a:p>
          <a:p>
            <a:pPr marL="0" indent="0">
              <a:buNone/>
            </a:pPr>
            <a:endParaRPr lang="es-HN" sz="3600" dirty="0">
              <a:latin typeface="Maiandra GD" panose="020E0502030308020204" pitchFamily="34" charset="0"/>
            </a:endParaRPr>
          </a:p>
          <a:p>
            <a:pPr>
              <a:buFont typeface="Wingdings" panose="05000000000000000000" pitchFamily="2" charset="2"/>
              <a:buChar char="q"/>
            </a:pPr>
            <a:r>
              <a:rPr lang="es-HN" sz="3600" dirty="0">
                <a:latin typeface="Maiandra GD" panose="020E0502030308020204" pitchFamily="34" charset="0"/>
              </a:rPr>
              <a:t>Acuerdo de funcionamiento vigente del centro</a:t>
            </a:r>
            <a:r>
              <a:rPr lang="es-HN" sz="3600" dirty="0" smtClean="0">
                <a:latin typeface="Maiandra GD" panose="020E0502030308020204" pitchFamily="34" charset="0"/>
              </a:rPr>
              <a:t>.</a:t>
            </a:r>
          </a:p>
          <a:p>
            <a:pPr marL="0" indent="0">
              <a:buNone/>
            </a:pPr>
            <a:endParaRPr lang="es-HN" sz="3600" dirty="0">
              <a:latin typeface="Maiandra GD" panose="020E0502030308020204" pitchFamily="34" charset="0"/>
            </a:endParaRPr>
          </a:p>
          <a:p>
            <a:pPr>
              <a:buFont typeface="Wingdings" panose="05000000000000000000" pitchFamily="2" charset="2"/>
              <a:buChar char="q"/>
            </a:pPr>
            <a:r>
              <a:rPr lang="es-HN" sz="3600" dirty="0">
                <a:latin typeface="Maiandra GD" panose="020E0502030308020204" pitchFamily="34" charset="0"/>
              </a:rPr>
              <a:t>Ubicación Geográfica del centro</a:t>
            </a:r>
            <a:r>
              <a:rPr lang="es-HN" sz="3600" dirty="0" smtClean="0">
                <a:latin typeface="Maiandra GD" panose="020E0502030308020204" pitchFamily="34" charset="0"/>
              </a:rPr>
              <a:t>.</a:t>
            </a:r>
          </a:p>
          <a:p>
            <a:pPr marL="0" indent="0">
              <a:buNone/>
            </a:pPr>
            <a:endParaRPr lang="es-HN" sz="3600" dirty="0">
              <a:latin typeface="Maiandra GD" panose="020E0502030308020204" pitchFamily="34" charset="0"/>
            </a:endParaRPr>
          </a:p>
          <a:p>
            <a:pPr>
              <a:buFont typeface="Wingdings" panose="05000000000000000000" pitchFamily="2" charset="2"/>
              <a:buChar char="q"/>
            </a:pPr>
            <a:r>
              <a:rPr lang="es-HN" sz="3600" dirty="0">
                <a:latin typeface="Maiandra GD" panose="020E0502030308020204" pitchFamily="34" charset="0"/>
              </a:rPr>
              <a:t>La infraestructura con que cuenta el centro.</a:t>
            </a:r>
          </a:p>
          <a:p>
            <a:pPr marL="0" indent="0">
              <a:buNone/>
            </a:pPr>
            <a:endParaRPr lang="es-HN" sz="3600" dirty="0">
              <a:latin typeface="Bell MT" panose="02020503060305020303" pitchFamily="18" charset="0"/>
            </a:endParaRPr>
          </a:p>
          <a:p>
            <a:pPr marL="101597" indent="0">
              <a:buNone/>
            </a:pPr>
            <a:endParaRPr lang="es-HN" dirty="0"/>
          </a:p>
          <a:p>
            <a:endParaRPr lang="es-HN" dirty="0"/>
          </a:p>
          <a:p>
            <a:endParaRPr lang="es-HN" dirty="0"/>
          </a:p>
        </p:txBody>
      </p:sp>
    </p:spTree>
    <p:extLst>
      <p:ext uri="{BB962C8B-B14F-4D97-AF65-F5344CB8AC3E}">
        <p14:creationId xmlns:p14="http://schemas.microsoft.com/office/powerpoint/2010/main" val="256275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0924" y="430924"/>
            <a:ext cx="11466786" cy="6186309"/>
          </a:xfrm>
          <a:prstGeom prst="rect">
            <a:avLst/>
          </a:prstGeom>
        </p:spPr>
        <p:txBody>
          <a:bodyPr wrap="square">
            <a:spAutoFit/>
          </a:bodyPr>
          <a:lstStyle/>
          <a:p>
            <a:pPr>
              <a:buFont typeface="Wingdings" panose="05000000000000000000" pitchFamily="2" charset="2"/>
              <a:buChar char="q"/>
            </a:pPr>
            <a:r>
              <a:rPr lang="es-HN" sz="4400" dirty="0">
                <a:latin typeface="Maiandra GD" panose="020E0502030308020204" pitchFamily="34" charset="0"/>
              </a:rPr>
              <a:t>La nomina de personal con docentes calificados de acuerdo a las áreas o modalidades a ofertar</a:t>
            </a:r>
            <a:r>
              <a:rPr lang="es-HN" sz="4400" dirty="0" smtClean="0">
                <a:latin typeface="Maiandra GD" panose="020E0502030308020204" pitchFamily="34" charset="0"/>
              </a:rPr>
              <a:t>.</a:t>
            </a:r>
          </a:p>
          <a:p>
            <a:endParaRPr lang="es-HN" sz="4400" dirty="0">
              <a:latin typeface="Maiandra GD" panose="020E0502030308020204" pitchFamily="34" charset="0"/>
            </a:endParaRPr>
          </a:p>
          <a:p>
            <a:pPr>
              <a:buFont typeface="Wingdings" panose="05000000000000000000" pitchFamily="2" charset="2"/>
              <a:buChar char="q"/>
            </a:pPr>
            <a:r>
              <a:rPr lang="es-HN" sz="4400" dirty="0">
                <a:latin typeface="Maiandra GD" panose="020E0502030308020204" pitchFamily="34" charset="0"/>
              </a:rPr>
              <a:t>Acta de consenso del costo a cobrar por matricula y asignatura (No gubernamentales</a:t>
            </a:r>
            <a:r>
              <a:rPr lang="es-HN" sz="4400" dirty="0" smtClean="0">
                <a:latin typeface="Maiandra GD" panose="020E0502030308020204" pitchFamily="34" charset="0"/>
              </a:rPr>
              <a:t>)</a:t>
            </a:r>
          </a:p>
          <a:p>
            <a:endParaRPr lang="es-HN" sz="4400" dirty="0">
              <a:latin typeface="Maiandra GD" panose="020E0502030308020204" pitchFamily="34" charset="0"/>
            </a:endParaRPr>
          </a:p>
          <a:p>
            <a:pPr>
              <a:buFont typeface="Wingdings" panose="05000000000000000000" pitchFamily="2" charset="2"/>
              <a:buChar char="q"/>
            </a:pPr>
            <a:r>
              <a:rPr lang="es-HN" sz="4400" dirty="0">
                <a:latin typeface="Maiandra GD" panose="020E0502030308020204" pitchFamily="34" charset="0"/>
              </a:rPr>
              <a:t>Población estudiantil beneficiada del programa (estudiantes reprobados).</a:t>
            </a:r>
          </a:p>
        </p:txBody>
      </p:sp>
    </p:spTree>
    <p:extLst>
      <p:ext uri="{BB962C8B-B14F-4D97-AF65-F5344CB8AC3E}">
        <p14:creationId xmlns:p14="http://schemas.microsoft.com/office/powerpoint/2010/main" val="3940512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B263A73-054C-49B2-BD92-765654080648}"/>
              </a:ext>
            </a:extLst>
          </p:cNvPr>
          <p:cNvPicPr>
            <a:picLocks noChangeAspect="1"/>
          </p:cNvPicPr>
          <p:nvPr/>
        </p:nvPicPr>
        <p:blipFill rotWithShape="1">
          <a:blip r:embed="rId2"/>
          <a:srcRect l="11429" r="14691"/>
          <a:stretch/>
        </p:blipFill>
        <p:spPr>
          <a:xfrm>
            <a:off x="0" y="0"/>
            <a:ext cx="12192000" cy="68051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4068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4294967295"/>
          </p:nvPr>
        </p:nvSpPr>
        <p:spPr>
          <a:xfrm>
            <a:off x="335360" y="1412777"/>
            <a:ext cx="9697077" cy="4551991"/>
          </a:xfrm>
        </p:spPr>
        <p:txBody>
          <a:bodyPr/>
          <a:lstStyle/>
          <a:p>
            <a:pPr>
              <a:buClr>
                <a:schemeClr val="accent1">
                  <a:lumMod val="75000"/>
                </a:schemeClr>
              </a:buClr>
              <a:buFont typeface="Wingdings" panose="05000000000000000000" pitchFamily="2" charset="2"/>
              <a:buChar char="q"/>
            </a:pPr>
            <a:r>
              <a:rPr lang="en-US" sz="2667" dirty="0">
                <a:latin typeface="Bell MT" panose="02020503060305020303" pitchFamily="18" charset="0"/>
              </a:rPr>
              <a:t>Distrito Central</a:t>
            </a:r>
          </a:p>
          <a:p>
            <a:pPr>
              <a:buClr>
                <a:schemeClr val="accent1">
                  <a:lumMod val="75000"/>
                </a:schemeClr>
              </a:buClr>
              <a:buFont typeface="Wingdings" panose="05000000000000000000" pitchFamily="2" charset="2"/>
              <a:buChar char="q"/>
            </a:pPr>
            <a:r>
              <a:rPr lang="en-US" sz="2667" dirty="0" err="1">
                <a:latin typeface="Bell MT" panose="02020503060305020303" pitchFamily="18" charset="0"/>
              </a:rPr>
              <a:t>Maraita</a:t>
            </a:r>
            <a:endParaRPr lang="en-US" sz="2667" dirty="0">
              <a:latin typeface="Bell MT" panose="02020503060305020303" pitchFamily="18" charset="0"/>
            </a:endParaRPr>
          </a:p>
          <a:p>
            <a:pPr>
              <a:buClr>
                <a:schemeClr val="accent1">
                  <a:lumMod val="75000"/>
                </a:schemeClr>
              </a:buClr>
              <a:buFont typeface="Wingdings" panose="05000000000000000000" pitchFamily="2" charset="2"/>
              <a:buChar char="q"/>
            </a:pPr>
            <a:r>
              <a:rPr lang="en-US" sz="2667" dirty="0">
                <a:latin typeface="Bell MT" panose="02020503060305020303" pitchFamily="18" charset="0"/>
              </a:rPr>
              <a:t>San Antonio de </a:t>
            </a:r>
            <a:r>
              <a:rPr lang="en-US" sz="2667" dirty="0" err="1">
                <a:latin typeface="Bell MT" panose="02020503060305020303" pitchFamily="18" charset="0"/>
              </a:rPr>
              <a:t>Oriente</a:t>
            </a:r>
            <a:endParaRPr lang="en-US" sz="2667" dirty="0">
              <a:latin typeface="Bell MT" panose="02020503060305020303" pitchFamily="18" charset="0"/>
            </a:endParaRPr>
          </a:p>
          <a:p>
            <a:pPr>
              <a:buClr>
                <a:schemeClr val="accent1">
                  <a:lumMod val="75000"/>
                </a:schemeClr>
              </a:buClr>
              <a:buFont typeface="Wingdings" panose="05000000000000000000" pitchFamily="2" charset="2"/>
              <a:buChar char="q"/>
            </a:pPr>
            <a:r>
              <a:rPr lang="en-US" sz="2667" dirty="0" err="1">
                <a:latin typeface="Bell MT" panose="02020503060305020303" pitchFamily="18" charset="0"/>
              </a:rPr>
              <a:t>Talanga</a:t>
            </a:r>
            <a:endParaRPr lang="en-US" sz="2667" dirty="0">
              <a:latin typeface="Bell MT" panose="02020503060305020303" pitchFamily="18" charset="0"/>
            </a:endParaRPr>
          </a:p>
          <a:p>
            <a:pPr>
              <a:buClr>
                <a:schemeClr val="accent1">
                  <a:lumMod val="75000"/>
                </a:schemeClr>
              </a:buClr>
              <a:buFont typeface="Wingdings" panose="05000000000000000000" pitchFamily="2" charset="2"/>
              <a:buChar char="q"/>
            </a:pPr>
            <a:r>
              <a:rPr lang="en-US" sz="2667" dirty="0" err="1">
                <a:latin typeface="Bell MT" panose="02020503060305020303" pitchFamily="18" charset="0"/>
              </a:rPr>
              <a:t>Sabanagrande</a:t>
            </a:r>
            <a:endParaRPr lang="en-US" sz="2667" dirty="0">
              <a:latin typeface="Bell MT" panose="02020503060305020303" pitchFamily="18" charset="0"/>
            </a:endParaRPr>
          </a:p>
          <a:p>
            <a:pPr>
              <a:buClr>
                <a:schemeClr val="accent1">
                  <a:lumMod val="75000"/>
                </a:schemeClr>
              </a:buClr>
              <a:buFont typeface="Wingdings" panose="05000000000000000000" pitchFamily="2" charset="2"/>
              <a:buChar char="q"/>
            </a:pPr>
            <a:r>
              <a:rPr lang="en-US" sz="2667" dirty="0" err="1">
                <a:latin typeface="Bell MT" panose="02020503060305020303" pitchFamily="18" charset="0"/>
              </a:rPr>
              <a:t>Curarén</a:t>
            </a:r>
            <a:endParaRPr lang="en-US" sz="2667" dirty="0">
              <a:latin typeface="Bell MT" panose="02020503060305020303" pitchFamily="18" charset="0"/>
            </a:endParaRPr>
          </a:p>
          <a:p>
            <a:pPr>
              <a:buClr>
                <a:schemeClr val="accent1">
                  <a:lumMod val="75000"/>
                </a:schemeClr>
              </a:buClr>
              <a:buFont typeface="Wingdings" panose="05000000000000000000" pitchFamily="2" charset="2"/>
              <a:buChar char="q"/>
            </a:pPr>
            <a:r>
              <a:rPr lang="en-US" sz="2667" dirty="0">
                <a:latin typeface="Bell MT" panose="02020503060305020303" pitchFamily="18" charset="0"/>
              </a:rPr>
              <a:t>El </a:t>
            </a:r>
            <a:r>
              <a:rPr lang="en-US" sz="2667" dirty="0" err="1">
                <a:latin typeface="Bell MT" panose="02020503060305020303" pitchFamily="18" charset="0"/>
              </a:rPr>
              <a:t>Porvenir</a:t>
            </a:r>
            <a:endParaRPr lang="en-US" sz="2667" dirty="0">
              <a:latin typeface="Bell MT" panose="02020503060305020303" pitchFamily="18" charset="0"/>
            </a:endParaRPr>
          </a:p>
          <a:p>
            <a:pPr>
              <a:buClr>
                <a:schemeClr val="accent1">
                  <a:lumMod val="75000"/>
                </a:schemeClr>
              </a:buClr>
              <a:buFont typeface="Wingdings" panose="05000000000000000000" pitchFamily="2" charset="2"/>
              <a:buChar char="q"/>
            </a:pPr>
            <a:r>
              <a:rPr lang="en-US" sz="2667" dirty="0">
                <a:latin typeface="Bell MT" panose="02020503060305020303" pitchFamily="18" charset="0"/>
              </a:rPr>
              <a:t>San </a:t>
            </a:r>
            <a:r>
              <a:rPr lang="en-US" sz="2667" dirty="0" err="1">
                <a:latin typeface="Bell MT" panose="02020503060305020303" pitchFamily="18" charset="0"/>
              </a:rPr>
              <a:t>Ingnacio</a:t>
            </a:r>
            <a:endParaRPr lang="en-US" sz="2667" dirty="0">
              <a:latin typeface="Bell MT" panose="02020503060305020303" pitchFamily="18" charset="0"/>
            </a:endParaRPr>
          </a:p>
          <a:p>
            <a:pPr>
              <a:buClr>
                <a:schemeClr val="accent1">
                  <a:lumMod val="75000"/>
                </a:schemeClr>
              </a:buClr>
              <a:buFont typeface="Wingdings" panose="05000000000000000000" pitchFamily="2" charset="2"/>
              <a:buChar char="q"/>
            </a:pPr>
            <a:r>
              <a:rPr lang="en-US" sz="2667" dirty="0">
                <a:latin typeface="Bell MT" panose="02020503060305020303" pitchFamily="18" charset="0"/>
              </a:rPr>
              <a:t>San Miguelito</a:t>
            </a:r>
          </a:p>
        </p:txBody>
      </p:sp>
      <p:sp>
        <p:nvSpPr>
          <p:cNvPr id="4" name="Título 1">
            <a:extLst>
              <a:ext uri="{FF2B5EF4-FFF2-40B4-BE49-F238E27FC236}">
                <a16:creationId xmlns:a16="http://schemas.microsoft.com/office/drawing/2014/main" id="{AE6FFFB8-B95D-4F9D-B46E-9914383EFBC4}"/>
              </a:ext>
            </a:extLst>
          </p:cNvPr>
          <p:cNvSpPr>
            <a:spLocks noGrp="1"/>
          </p:cNvSpPr>
          <p:nvPr>
            <p:ph type="title" idx="4294967295"/>
          </p:nvPr>
        </p:nvSpPr>
        <p:spPr>
          <a:xfrm>
            <a:off x="335359" y="260648"/>
            <a:ext cx="10764049" cy="1152128"/>
          </a:xfrm>
        </p:spPr>
        <p:txBody>
          <a:bodyPr>
            <a:noAutofit/>
          </a:bodyPr>
          <a:lstStyle/>
          <a:p>
            <a:pPr algn="ct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rPr>
              <a:t>MUNICIPIOS A LOS QUE SE LES AUTORIZÓ EL TPA</a:t>
            </a:r>
          </a:p>
        </p:txBody>
      </p:sp>
      <p:pic>
        <p:nvPicPr>
          <p:cNvPr id="5" name="Imagen 4"/>
          <p:cNvPicPr>
            <a:picLocks noChangeAspect="1"/>
          </p:cNvPicPr>
          <p:nvPr/>
        </p:nvPicPr>
        <p:blipFill>
          <a:blip r:embed="rId2"/>
          <a:stretch>
            <a:fillRect/>
          </a:stretch>
        </p:blipFill>
        <p:spPr>
          <a:xfrm>
            <a:off x="7547013" y="1208986"/>
            <a:ext cx="3552395" cy="4959571"/>
          </a:xfrm>
          <a:prstGeom prst="rect">
            <a:avLst/>
          </a:prstGeom>
        </p:spPr>
      </p:pic>
    </p:spTree>
    <p:extLst>
      <p:ext uri="{BB962C8B-B14F-4D97-AF65-F5344CB8AC3E}">
        <p14:creationId xmlns:p14="http://schemas.microsoft.com/office/powerpoint/2010/main" val="302064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a:spLocks noGrp="1"/>
          </p:cNvSpPr>
          <p:nvPr>
            <p:ph type="title" idx="4294967295"/>
          </p:nvPr>
        </p:nvSpPr>
        <p:spPr>
          <a:xfrm>
            <a:off x="239349" y="0"/>
            <a:ext cx="10657184" cy="924984"/>
          </a:xfrm>
        </p:spPr>
        <p:txBody>
          <a:bodyPr rtlCol="0">
            <a:normAutofit fontScale="90000"/>
          </a:bodyPr>
          <a:lstStyle/>
          <a:p>
            <a:pPr algn="ctr"/>
            <a:r>
              <a:rPr lang="es-HN" sz="3733"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rPr>
              <a:t>CENTROS SEDES GUBERNAMENTALES I SEMESTRE</a:t>
            </a:r>
            <a:endParaRPr lang="es-ES" sz="3733"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endParaRPr>
          </a:p>
        </p:txBody>
      </p:sp>
      <p:graphicFrame>
        <p:nvGraphicFramePr>
          <p:cNvPr id="22" name="21 Marcador de contenido"/>
          <p:cNvGraphicFramePr>
            <a:graphicFrameLocks noGrp="1"/>
          </p:cNvGraphicFramePr>
          <p:nvPr>
            <p:ph idx="4294967295"/>
            <p:extLst>
              <p:ext uri="{D42A27DB-BD31-4B8C-83A1-F6EECF244321}">
                <p14:modId xmlns:p14="http://schemas.microsoft.com/office/powerpoint/2010/main" val="2501531761"/>
              </p:ext>
            </p:extLst>
          </p:nvPr>
        </p:nvGraphicFramePr>
        <p:xfrm>
          <a:off x="336331" y="876139"/>
          <a:ext cx="11435255" cy="5817263"/>
        </p:xfrm>
        <a:graphic>
          <a:graphicData uri="http://schemas.openxmlformats.org/drawingml/2006/table">
            <a:tbl>
              <a:tblPr>
                <a:tableStyleId>{B301B821-A1FF-4177-AEE7-76D212191A09}</a:tableStyleId>
              </a:tblPr>
              <a:tblGrid>
                <a:gridCol w="571640">
                  <a:extLst>
                    <a:ext uri="{9D8B030D-6E8A-4147-A177-3AD203B41FA5}">
                      <a16:colId xmlns:a16="http://schemas.microsoft.com/office/drawing/2014/main" val="20000"/>
                    </a:ext>
                  </a:extLst>
                </a:gridCol>
                <a:gridCol w="4155404">
                  <a:extLst>
                    <a:ext uri="{9D8B030D-6E8A-4147-A177-3AD203B41FA5}">
                      <a16:colId xmlns:a16="http://schemas.microsoft.com/office/drawing/2014/main" val="20001"/>
                    </a:ext>
                  </a:extLst>
                </a:gridCol>
                <a:gridCol w="2744806">
                  <a:extLst>
                    <a:ext uri="{9D8B030D-6E8A-4147-A177-3AD203B41FA5}">
                      <a16:colId xmlns:a16="http://schemas.microsoft.com/office/drawing/2014/main" val="20002"/>
                    </a:ext>
                  </a:extLst>
                </a:gridCol>
                <a:gridCol w="3963405">
                  <a:extLst>
                    <a:ext uri="{9D8B030D-6E8A-4147-A177-3AD203B41FA5}">
                      <a16:colId xmlns:a16="http://schemas.microsoft.com/office/drawing/2014/main" val="20003"/>
                    </a:ext>
                  </a:extLst>
                </a:gridCol>
              </a:tblGrid>
              <a:tr h="327152">
                <a:tc>
                  <a:txBody>
                    <a:bodyPr/>
                    <a:lstStyle/>
                    <a:p>
                      <a:pPr algn="ctr">
                        <a:lnSpc>
                          <a:spcPct val="115000"/>
                        </a:lnSpc>
                        <a:spcAft>
                          <a:spcPts val="0"/>
                        </a:spcAft>
                      </a:pPr>
                      <a:r>
                        <a:rPr lang="es-HN" sz="1900" b="1" dirty="0">
                          <a:effectLst>
                            <a:outerShdw blurRad="38100" dist="38100" dir="2700000" algn="tl">
                              <a:srgbClr val="000000">
                                <a:alpha val="43137"/>
                              </a:srgbClr>
                            </a:outerShdw>
                          </a:effectLst>
                        </a:rPr>
                        <a:t>Nº</a:t>
                      </a:r>
                      <a:endParaRPr lang="es-HN" sz="1900" b="1" dirty="0">
                        <a:effectLst>
                          <a:outerShdw blurRad="38100" dist="38100" dir="2700000" algn="tl">
                            <a:srgbClr val="000000">
                              <a:alpha val="43137"/>
                            </a:srgbClr>
                          </a:outerShdw>
                        </a:effectLst>
                        <a:latin typeface="Calibri"/>
                        <a:ea typeface="Calibri"/>
                        <a:cs typeface="Times New Roman"/>
                      </a:endParaRPr>
                    </a:p>
                  </a:txBody>
                  <a:tcPr marL="48619" marR="48619" marT="0" marB="0">
                    <a:solidFill>
                      <a:schemeClr val="accent4">
                        <a:lumMod val="60000"/>
                        <a:lumOff val="40000"/>
                      </a:schemeClr>
                    </a:solidFill>
                  </a:tcPr>
                </a:tc>
                <a:tc>
                  <a:txBody>
                    <a:bodyPr/>
                    <a:lstStyle/>
                    <a:p>
                      <a:pPr algn="ctr">
                        <a:lnSpc>
                          <a:spcPct val="115000"/>
                        </a:lnSpc>
                        <a:spcAft>
                          <a:spcPts val="0"/>
                        </a:spcAft>
                      </a:pPr>
                      <a:r>
                        <a:rPr lang="es-HN" sz="1900" b="1" dirty="0">
                          <a:effectLst>
                            <a:outerShdw blurRad="38100" dist="38100" dir="2700000" algn="tl">
                              <a:srgbClr val="000000">
                                <a:alpha val="43137"/>
                              </a:srgbClr>
                            </a:outerShdw>
                          </a:effectLst>
                        </a:rPr>
                        <a:t>CENTRO EDUCATIVO</a:t>
                      </a:r>
                      <a:endParaRPr lang="es-HN" sz="1900" b="1" dirty="0">
                        <a:effectLst>
                          <a:outerShdw blurRad="38100" dist="38100" dir="2700000" algn="tl">
                            <a:srgbClr val="000000">
                              <a:alpha val="43137"/>
                            </a:srgbClr>
                          </a:outerShdw>
                        </a:effectLst>
                        <a:latin typeface="Calibri"/>
                        <a:ea typeface="Calibri"/>
                        <a:cs typeface="Times New Roman"/>
                      </a:endParaRPr>
                    </a:p>
                  </a:txBody>
                  <a:tcPr marL="48619" marR="48619" marT="0" marB="0">
                    <a:solidFill>
                      <a:schemeClr val="accent4">
                        <a:lumMod val="60000"/>
                        <a:lumOff val="40000"/>
                      </a:schemeClr>
                    </a:solidFill>
                  </a:tcPr>
                </a:tc>
                <a:tc>
                  <a:txBody>
                    <a:bodyPr/>
                    <a:lstStyle/>
                    <a:p>
                      <a:pPr algn="ctr">
                        <a:lnSpc>
                          <a:spcPct val="115000"/>
                        </a:lnSpc>
                        <a:spcAft>
                          <a:spcPts val="0"/>
                        </a:spcAft>
                      </a:pPr>
                      <a:r>
                        <a:rPr lang="es-HN" sz="1900" b="1" dirty="0">
                          <a:effectLst>
                            <a:outerShdw blurRad="38100" dist="38100" dir="2700000" algn="tl">
                              <a:srgbClr val="000000">
                                <a:alpha val="43137"/>
                              </a:srgbClr>
                            </a:outerShdw>
                          </a:effectLst>
                        </a:rPr>
                        <a:t>UBICACIÓN</a:t>
                      </a:r>
                      <a:endParaRPr lang="es-HN" sz="1900" b="1" dirty="0">
                        <a:effectLst>
                          <a:outerShdw blurRad="38100" dist="38100" dir="2700000" algn="tl">
                            <a:srgbClr val="000000">
                              <a:alpha val="43137"/>
                            </a:srgbClr>
                          </a:outerShdw>
                        </a:effectLst>
                        <a:latin typeface="Calibri"/>
                        <a:ea typeface="Calibri"/>
                        <a:cs typeface="Times New Roman"/>
                      </a:endParaRPr>
                    </a:p>
                  </a:txBody>
                  <a:tcPr marL="48619" marR="48619" marT="0" marB="0">
                    <a:solidFill>
                      <a:schemeClr val="accent4">
                        <a:lumMod val="60000"/>
                        <a:lumOff val="40000"/>
                      </a:schemeClr>
                    </a:solidFill>
                  </a:tcPr>
                </a:tc>
                <a:tc>
                  <a:txBody>
                    <a:bodyPr/>
                    <a:lstStyle/>
                    <a:p>
                      <a:pPr algn="ctr">
                        <a:lnSpc>
                          <a:spcPct val="115000"/>
                        </a:lnSpc>
                        <a:spcAft>
                          <a:spcPts val="0"/>
                        </a:spcAft>
                      </a:pPr>
                      <a:r>
                        <a:rPr lang="es-HN" sz="1900" b="1" dirty="0">
                          <a:effectLst>
                            <a:outerShdw blurRad="38100" dist="38100" dir="2700000" algn="tl">
                              <a:srgbClr val="000000">
                                <a:alpha val="43137"/>
                              </a:srgbClr>
                            </a:outerShdw>
                          </a:effectLst>
                        </a:rPr>
                        <a:t>COORDINADOR(A)</a:t>
                      </a:r>
                      <a:endParaRPr lang="es-HN" sz="1900" b="1" dirty="0">
                        <a:effectLst>
                          <a:outerShdw blurRad="38100" dist="38100" dir="2700000" algn="tl">
                            <a:srgbClr val="000000">
                              <a:alpha val="43137"/>
                            </a:srgbClr>
                          </a:outerShdw>
                        </a:effectLst>
                        <a:latin typeface="Calibri"/>
                        <a:ea typeface="Calibri"/>
                        <a:cs typeface="Times New Roman"/>
                      </a:endParaRPr>
                    </a:p>
                  </a:txBody>
                  <a:tcPr marL="48619" marR="48619" marT="0" marB="0">
                    <a:solidFill>
                      <a:schemeClr val="accent4">
                        <a:lumMod val="60000"/>
                        <a:lumOff val="40000"/>
                      </a:schemeClr>
                    </a:solidFill>
                  </a:tcPr>
                </a:tc>
                <a:extLst>
                  <a:ext uri="{0D108BD9-81ED-4DB2-BD59-A6C34878D82A}">
                    <a16:rowId xmlns:a16="http://schemas.microsoft.com/office/drawing/2014/main" val="10000"/>
                  </a:ext>
                </a:extLst>
              </a:tr>
              <a:tr h="327152">
                <a:tc>
                  <a:txBody>
                    <a:bodyPr/>
                    <a:lstStyle/>
                    <a:p>
                      <a:pPr algn="just">
                        <a:lnSpc>
                          <a:spcPct val="115000"/>
                        </a:lnSpc>
                        <a:spcAft>
                          <a:spcPts val="0"/>
                        </a:spcAft>
                      </a:pPr>
                      <a:r>
                        <a:rPr lang="es-HN" sz="2000" dirty="0"/>
                        <a:t>1</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Mixto Hibueras</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Comayagüela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err="1"/>
                        <a:t>Lizeth</a:t>
                      </a:r>
                      <a:r>
                        <a:rPr lang="es-HN" sz="2000" dirty="0"/>
                        <a:t> </a:t>
                      </a:r>
                      <a:r>
                        <a:rPr lang="es-HN" sz="2000" dirty="0" err="1"/>
                        <a:t>Suyapa</a:t>
                      </a:r>
                      <a:r>
                        <a:rPr lang="es-HN" sz="2000" dirty="0"/>
                        <a:t> Navarro Laínez</a:t>
                      </a:r>
                      <a:endParaRPr lang="es-HN" sz="2000" dirty="0">
                        <a:latin typeface="Calibri"/>
                        <a:ea typeface="Calibri"/>
                        <a:cs typeface="Times New Roman"/>
                      </a:endParaRPr>
                    </a:p>
                  </a:txBody>
                  <a:tcPr marL="48619" marR="48619" marT="0" marB="0"/>
                </a:tc>
                <a:extLst>
                  <a:ext uri="{0D108BD9-81ED-4DB2-BD59-A6C34878D82A}">
                    <a16:rowId xmlns:a16="http://schemas.microsoft.com/office/drawing/2014/main" val="10001"/>
                  </a:ext>
                </a:extLst>
              </a:tr>
              <a:tr h="327152">
                <a:tc>
                  <a:txBody>
                    <a:bodyPr/>
                    <a:lstStyle/>
                    <a:p>
                      <a:pPr algn="just">
                        <a:lnSpc>
                          <a:spcPct val="115000"/>
                        </a:lnSpc>
                        <a:spcAft>
                          <a:spcPts val="0"/>
                        </a:spcAft>
                      </a:pPr>
                      <a:r>
                        <a:rPr lang="es-HN" sz="2000" dirty="0"/>
                        <a:t>2</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España Jesús Milla Selva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Col. Kennedy</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err="1"/>
                        <a:t>Samira</a:t>
                      </a:r>
                      <a:r>
                        <a:rPr lang="es-HN" sz="2000" dirty="0"/>
                        <a:t> </a:t>
                      </a:r>
                      <a:r>
                        <a:rPr lang="es-HN" sz="2000" dirty="0" smtClean="0"/>
                        <a:t>Suazo</a:t>
                      </a:r>
                      <a:endParaRPr lang="es-HN" sz="2000" dirty="0">
                        <a:latin typeface="Calibri"/>
                        <a:ea typeface="Calibri"/>
                        <a:cs typeface="Times New Roman"/>
                      </a:endParaRPr>
                    </a:p>
                  </a:txBody>
                  <a:tcPr marL="48619" marR="48619" marT="0" marB="0"/>
                </a:tc>
                <a:extLst>
                  <a:ext uri="{0D108BD9-81ED-4DB2-BD59-A6C34878D82A}">
                    <a16:rowId xmlns:a16="http://schemas.microsoft.com/office/drawing/2014/main" val="10002"/>
                  </a:ext>
                </a:extLst>
              </a:tr>
              <a:tr h="327152">
                <a:tc>
                  <a:txBody>
                    <a:bodyPr/>
                    <a:lstStyle/>
                    <a:p>
                      <a:pPr algn="just">
                        <a:lnSpc>
                          <a:spcPct val="115000"/>
                        </a:lnSpc>
                        <a:spcAft>
                          <a:spcPts val="0"/>
                        </a:spcAft>
                      </a:pPr>
                      <a:r>
                        <a:rPr lang="es-HN" sz="2000"/>
                        <a:t>3</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Héctor Pineda Ugarte</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a:t>Col. Hato de Enmedio</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err="1"/>
                        <a:t>Delmy</a:t>
                      </a:r>
                      <a:r>
                        <a:rPr lang="es-HN" sz="2000" baseline="0" dirty="0"/>
                        <a:t>  Montoya</a:t>
                      </a:r>
                      <a:endParaRPr lang="es-HN" sz="2000" dirty="0">
                        <a:latin typeface="Calibri"/>
                        <a:ea typeface="Calibri"/>
                        <a:cs typeface="Times New Roman"/>
                      </a:endParaRPr>
                    </a:p>
                  </a:txBody>
                  <a:tcPr marL="48619" marR="48619" marT="0" marB="0"/>
                </a:tc>
                <a:extLst>
                  <a:ext uri="{0D108BD9-81ED-4DB2-BD59-A6C34878D82A}">
                    <a16:rowId xmlns:a16="http://schemas.microsoft.com/office/drawing/2014/main" val="10003"/>
                  </a:ext>
                </a:extLst>
              </a:tr>
              <a:tr h="327152">
                <a:tc>
                  <a:txBody>
                    <a:bodyPr/>
                    <a:lstStyle/>
                    <a:p>
                      <a:pPr algn="just">
                        <a:lnSpc>
                          <a:spcPct val="115000"/>
                        </a:lnSpc>
                        <a:spcAft>
                          <a:spcPts val="0"/>
                        </a:spcAft>
                      </a:pPr>
                      <a:r>
                        <a:rPr lang="es-HN" sz="2000"/>
                        <a:t>4</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central Vicente Cáceres</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a:t>Col. Tiloarque</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Cornelio Alejandro </a:t>
                      </a:r>
                      <a:r>
                        <a:rPr lang="es-HN" sz="2000" dirty="0" err="1"/>
                        <a:t>Mc.Carthy</a:t>
                      </a:r>
                      <a:endParaRPr lang="es-HN" sz="2000" dirty="0">
                        <a:latin typeface="Calibri"/>
                        <a:ea typeface="Calibri"/>
                        <a:cs typeface="Times New Roman"/>
                      </a:endParaRPr>
                    </a:p>
                  </a:txBody>
                  <a:tcPr marL="48619" marR="48619" marT="0" marB="0"/>
                </a:tc>
                <a:extLst>
                  <a:ext uri="{0D108BD9-81ED-4DB2-BD59-A6C34878D82A}">
                    <a16:rowId xmlns:a16="http://schemas.microsoft.com/office/drawing/2014/main" val="10004"/>
                  </a:ext>
                </a:extLst>
              </a:tr>
              <a:tr h="327152">
                <a:tc>
                  <a:txBody>
                    <a:bodyPr/>
                    <a:lstStyle/>
                    <a:p>
                      <a:pPr algn="just">
                        <a:lnSpc>
                          <a:spcPct val="115000"/>
                        </a:lnSpc>
                        <a:spcAft>
                          <a:spcPts val="0"/>
                        </a:spcAft>
                      </a:pPr>
                      <a:r>
                        <a:rPr lang="es-HN" sz="2000"/>
                        <a:t>5</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Jesús Aguilar Paz</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Comayagüela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a:t>Roberto Zelaya</a:t>
                      </a:r>
                      <a:endParaRPr lang="es-HN" sz="2000">
                        <a:latin typeface="Calibri"/>
                        <a:ea typeface="Calibri"/>
                        <a:cs typeface="Times New Roman"/>
                      </a:endParaRPr>
                    </a:p>
                  </a:txBody>
                  <a:tcPr marL="48619" marR="48619" marT="0" marB="0"/>
                </a:tc>
                <a:extLst>
                  <a:ext uri="{0D108BD9-81ED-4DB2-BD59-A6C34878D82A}">
                    <a16:rowId xmlns:a16="http://schemas.microsoft.com/office/drawing/2014/main" val="10005"/>
                  </a:ext>
                </a:extLst>
              </a:tr>
              <a:tr h="423967">
                <a:tc>
                  <a:txBody>
                    <a:bodyPr/>
                    <a:lstStyle/>
                    <a:p>
                      <a:pPr algn="just">
                        <a:lnSpc>
                          <a:spcPct val="115000"/>
                        </a:lnSpc>
                        <a:spcAft>
                          <a:spcPts val="0"/>
                        </a:spcAft>
                      </a:pPr>
                      <a:r>
                        <a:rPr lang="es-HN" sz="2000"/>
                        <a:t>6</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Abelardo Fortín</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Comayagüela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err="1">
                          <a:latin typeface="+mn-lt"/>
                          <a:ea typeface="+mn-ea"/>
                          <a:cs typeface="+mn-cs"/>
                        </a:rPr>
                        <a:t>Waldina</a:t>
                      </a:r>
                      <a:r>
                        <a:rPr lang="es-HN" sz="2000" baseline="0" dirty="0">
                          <a:latin typeface="+mn-lt"/>
                          <a:ea typeface="+mn-ea"/>
                          <a:cs typeface="+mn-cs"/>
                        </a:rPr>
                        <a:t>  </a:t>
                      </a:r>
                      <a:r>
                        <a:rPr lang="es-HN" sz="2000" baseline="0" dirty="0" err="1">
                          <a:latin typeface="+mn-lt"/>
                          <a:ea typeface="+mn-ea"/>
                          <a:cs typeface="+mn-cs"/>
                        </a:rPr>
                        <a:t>Lizeth</a:t>
                      </a:r>
                      <a:r>
                        <a:rPr lang="es-HN" sz="2000" baseline="0" dirty="0">
                          <a:latin typeface="+mn-lt"/>
                          <a:ea typeface="+mn-ea"/>
                          <a:cs typeface="+mn-cs"/>
                        </a:rPr>
                        <a:t> Martínez Sánchez</a:t>
                      </a:r>
                      <a:endParaRPr lang="es-HN" sz="2000" dirty="0">
                        <a:latin typeface="Calibri"/>
                        <a:ea typeface="Calibri"/>
                        <a:cs typeface="Times New Roman"/>
                      </a:endParaRPr>
                    </a:p>
                  </a:txBody>
                  <a:tcPr marL="48619" marR="48619" marT="0" marB="0"/>
                </a:tc>
                <a:extLst>
                  <a:ext uri="{0D108BD9-81ED-4DB2-BD59-A6C34878D82A}">
                    <a16:rowId xmlns:a16="http://schemas.microsoft.com/office/drawing/2014/main" val="10006"/>
                  </a:ext>
                </a:extLst>
              </a:tr>
              <a:tr h="327152">
                <a:tc>
                  <a:txBody>
                    <a:bodyPr/>
                    <a:lstStyle/>
                    <a:p>
                      <a:pPr algn="just">
                        <a:lnSpc>
                          <a:spcPct val="115000"/>
                        </a:lnSpc>
                        <a:spcAft>
                          <a:spcPts val="0"/>
                        </a:spcAft>
                      </a:pPr>
                      <a:r>
                        <a:rPr lang="es-HN" sz="2000"/>
                        <a:t>7</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Técnico Suyapa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Aldea Nueva Suyapa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a:t>Carlos Alvarez</a:t>
                      </a:r>
                      <a:endParaRPr lang="es-HN" sz="2000">
                        <a:latin typeface="Calibri"/>
                        <a:ea typeface="Calibri"/>
                        <a:cs typeface="Times New Roman"/>
                      </a:endParaRPr>
                    </a:p>
                  </a:txBody>
                  <a:tcPr marL="48619" marR="48619" marT="0" marB="0"/>
                </a:tc>
                <a:extLst>
                  <a:ext uri="{0D108BD9-81ED-4DB2-BD59-A6C34878D82A}">
                    <a16:rowId xmlns:a16="http://schemas.microsoft.com/office/drawing/2014/main" val="10007"/>
                  </a:ext>
                </a:extLst>
              </a:tr>
              <a:tr h="327152">
                <a:tc>
                  <a:txBody>
                    <a:bodyPr/>
                    <a:lstStyle/>
                    <a:p>
                      <a:pPr algn="just">
                        <a:lnSpc>
                          <a:spcPct val="115000"/>
                        </a:lnSpc>
                        <a:spcAft>
                          <a:spcPts val="0"/>
                        </a:spcAft>
                      </a:pPr>
                      <a:r>
                        <a:rPr lang="es-HN" sz="2000"/>
                        <a:t>8</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Técnico Luis </a:t>
                      </a:r>
                      <a:r>
                        <a:rPr lang="es-HN" sz="2000" dirty="0" err="1"/>
                        <a:t>Bográn</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Col. El Carrizal</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a:t>Nelson Javier Izaguirre</a:t>
                      </a:r>
                      <a:endParaRPr lang="es-HN" sz="2000">
                        <a:latin typeface="Calibri"/>
                        <a:ea typeface="Calibri"/>
                        <a:cs typeface="Times New Roman"/>
                      </a:endParaRPr>
                    </a:p>
                  </a:txBody>
                  <a:tcPr marL="48619" marR="48619" marT="0" marB="0"/>
                </a:tc>
                <a:extLst>
                  <a:ext uri="{0D108BD9-81ED-4DB2-BD59-A6C34878D82A}">
                    <a16:rowId xmlns:a16="http://schemas.microsoft.com/office/drawing/2014/main" val="10008"/>
                  </a:ext>
                </a:extLst>
              </a:tr>
              <a:tr h="327152">
                <a:tc>
                  <a:txBody>
                    <a:bodyPr/>
                    <a:lstStyle/>
                    <a:p>
                      <a:pPr algn="just">
                        <a:lnSpc>
                          <a:spcPct val="115000"/>
                        </a:lnSpc>
                        <a:spcAft>
                          <a:spcPts val="0"/>
                        </a:spcAft>
                      </a:pPr>
                      <a:r>
                        <a:rPr lang="es-HN" sz="2000"/>
                        <a:t>9</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Técnico Honduras</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Col. Kennedy</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a:t>Nelson Cálix</a:t>
                      </a:r>
                      <a:endParaRPr lang="es-HN" sz="2000">
                        <a:latin typeface="Calibri"/>
                        <a:ea typeface="Calibri"/>
                        <a:cs typeface="Times New Roman"/>
                      </a:endParaRPr>
                    </a:p>
                  </a:txBody>
                  <a:tcPr marL="48619" marR="48619" marT="0" marB="0"/>
                </a:tc>
                <a:extLst>
                  <a:ext uri="{0D108BD9-81ED-4DB2-BD59-A6C34878D82A}">
                    <a16:rowId xmlns:a16="http://schemas.microsoft.com/office/drawing/2014/main" val="10009"/>
                  </a:ext>
                </a:extLst>
              </a:tr>
              <a:tr h="327152">
                <a:tc>
                  <a:txBody>
                    <a:bodyPr/>
                    <a:lstStyle/>
                    <a:p>
                      <a:pPr algn="just">
                        <a:lnSpc>
                          <a:spcPct val="115000"/>
                        </a:lnSpc>
                        <a:spcAft>
                          <a:spcPts val="0"/>
                        </a:spcAft>
                      </a:pPr>
                      <a:r>
                        <a:rPr lang="es-HN" sz="2000"/>
                        <a:t>10</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Técnico Saúl Zelaya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Col. La Rosa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a:t>Francis Neptaly Ulloa</a:t>
                      </a:r>
                      <a:endParaRPr lang="es-HN" sz="2000">
                        <a:latin typeface="Calibri"/>
                        <a:ea typeface="Calibri"/>
                        <a:cs typeface="Times New Roman"/>
                      </a:endParaRPr>
                    </a:p>
                  </a:txBody>
                  <a:tcPr marL="48619" marR="48619" marT="0" marB="0"/>
                </a:tc>
                <a:extLst>
                  <a:ext uri="{0D108BD9-81ED-4DB2-BD59-A6C34878D82A}">
                    <a16:rowId xmlns:a16="http://schemas.microsoft.com/office/drawing/2014/main" val="10010"/>
                  </a:ext>
                </a:extLst>
              </a:tr>
              <a:tr h="636864">
                <a:tc>
                  <a:txBody>
                    <a:bodyPr/>
                    <a:lstStyle/>
                    <a:p>
                      <a:pPr algn="just">
                        <a:lnSpc>
                          <a:spcPct val="115000"/>
                        </a:lnSpc>
                        <a:spcAft>
                          <a:spcPts val="0"/>
                        </a:spcAft>
                      </a:pPr>
                      <a:r>
                        <a:rPr lang="es-HN" sz="2000"/>
                        <a:t>11</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Escuela Nacional de Música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Col. Villa Olímpica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Laura María de Los Ángeles Gómez</a:t>
                      </a:r>
                      <a:endParaRPr lang="es-HN" sz="2000" dirty="0">
                        <a:latin typeface="Calibri"/>
                        <a:ea typeface="Calibri"/>
                        <a:cs typeface="Times New Roman"/>
                      </a:endParaRPr>
                    </a:p>
                  </a:txBody>
                  <a:tcPr marL="48619" marR="48619" marT="0" marB="0"/>
                </a:tc>
                <a:extLst>
                  <a:ext uri="{0D108BD9-81ED-4DB2-BD59-A6C34878D82A}">
                    <a16:rowId xmlns:a16="http://schemas.microsoft.com/office/drawing/2014/main" val="10011"/>
                  </a:ext>
                </a:extLst>
              </a:tr>
              <a:tr h="452879">
                <a:tc>
                  <a:txBody>
                    <a:bodyPr/>
                    <a:lstStyle/>
                    <a:p>
                      <a:pPr algn="just">
                        <a:lnSpc>
                          <a:spcPct val="115000"/>
                        </a:lnSpc>
                        <a:spcAft>
                          <a:spcPts val="0"/>
                        </a:spcAft>
                      </a:pPr>
                      <a:r>
                        <a:rPr lang="es-HN" sz="2000"/>
                        <a:t>12</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a:t>Instituto Técnico Francisco Miranda</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Zambrano </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Wilson Rubén Rico Chirinos</a:t>
                      </a:r>
                      <a:endParaRPr lang="es-HN" sz="2000" dirty="0">
                        <a:latin typeface="Calibri"/>
                        <a:ea typeface="Calibri"/>
                        <a:cs typeface="Times New Roman"/>
                      </a:endParaRPr>
                    </a:p>
                  </a:txBody>
                  <a:tcPr marL="48619" marR="48619" marT="0" marB="0"/>
                </a:tc>
                <a:extLst>
                  <a:ext uri="{0D108BD9-81ED-4DB2-BD59-A6C34878D82A}">
                    <a16:rowId xmlns:a16="http://schemas.microsoft.com/office/drawing/2014/main" val="10012"/>
                  </a:ext>
                </a:extLst>
              </a:tr>
              <a:tr h="465359">
                <a:tc>
                  <a:txBody>
                    <a:bodyPr/>
                    <a:lstStyle/>
                    <a:p>
                      <a:pPr algn="just">
                        <a:lnSpc>
                          <a:spcPct val="115000"/>
                        </a:lnSpc>
                        <a:spcAft>
                          <a:spcPts val="0"/>
                        </a:spcAft>
                      </a:pPr>
                      <a:r>
                        <a:rPr lang="es-HN" sz="2000"/>
                        <a:t>13</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a:t>Instituto Malcolm Donald Sánchez</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a:t>San Antonio de Oriente</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err="1"/>
                        <a:t>Brayan</a:t>
                      </a:r>
                      <a:r>
                        <a:rPr lang="es-HN" sz="2000" dirty="0"/>
                        <a:t> Ariel Flores</a:t>
                      </a:r>
                      <a:endParaRPr lang="es-HN" sz="2000" dirty="0">
                        <a:latin typeface="Calibri"/>
                        <a:ea typeface="Calibri"/>
                        <a:cs typeface="Times New Roman"/>
                      </a:endParaRPr>
                    </a:p>
                  </a:txBody>
                  <a:tcPr marL="48619" marR="48619" marT="0" marB="0"/>
                </a:tc>
                <a:extLst>
                  <a:ext uri="{0D108BD9-81ED-4DB2-BD59-A6C34878D82A}">
                    <a16:rowId xmlns:a16="http://schemas.microsoft.com/office/drawing/2014/main" val="10013"/>
                  </a:ext>
                </a:extLst>
              </a:tr>
              <a:tr h="327152">
                <a:tc>
                  <a:txBody>
                    <a:bodyPr/>
                    <a:lstStyle/>
                    <a:p>
                      <a:pPr algn="just">
                        <a:lnSpc>
                          <a:spcPct val="115000"/>
                        </a:lnSpc>
                        <a:spcAft>
                          <a:spcPts val="0"/>
                        </a:spcAft>
                      </a:pPr>
                      <a:r>
                        <a:rPr lang="es-HN" sz="2000"/>
                        <a:t>14</a:t>
                      </a:r>
                      <a:endParaRPr lang="es-HN" sz="200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a:t>Instituto Oficial Maraita</a:t>
                      </a:r>
                      <a:endParaRPr lang="es-HN" sz="2000" dirty="0">
                        <a:latin typeface="Calibri"/>
                        <a:ea typeface="Calibri"/>
                        <a:cs typeface="Times New Roman"/>
                      </a:endParaRPr>
                    </a:p>
                  </a:txBody>
                  <a:tcPr marL="48619" marR="48619" marT="0" marB="0"/>
                </a:tc>
                <a:tc>
                  <a:txBody>
                    <a:bodyPr/>
                    <a:lstStyle/>
                    <a:p>
                      <a:pPr indent="449580" algn="just">
                        <a:lnSpc>
                          <a:spcPct val="115000"/>
                        </a:lnSpc>
                        <a:spcAft>
                          <a:spcPts val="0"/>
                        </a:spcAft>
                      </a:pPr>
                      <a:r>
                        <a:rPr lang="es-HN" sz="2000" dirty="0"/>
                        <a:t>Maraita</a:t>
                      </a:r>
                      <a:endParaRPr lang="es-HN" sz="2000" dirty="0">
                        <a:latin typeface="Calibri"/>
                        <a:ea typeface="Calibri"/>
                        <a:cs typeface="Times New Roman"/>
                      </a:endParaRPr>
                    </a:p>
                  </a:txBody>
                  <a:tcPr marL="48619" marR="48619" marT="0" marB="0"/>
                </a:tc>
                <a:tc>
                  <a:txBody>
                    <a:bodyPr/>
                    <a:lstStyle/>
                    <a:p>
                      <a:pPr algn="just">
                        <a:lnSpc>
                          <a:spcPct val="115000"/>
                        </a:lnSpc>
                        <a:spcAft>
                          <a:spcPts val="0"/>
                        </a:spcAft>
                      </a:pPr>
                      <a:r>
                        <a:rPr lang="es-HN" sz="2000" dirty="0" smtClean="0">
                          <a:latin typeface="Times New Roman"/>
                          <a:ea typeface="Calibri"/>
                          <a:cs typeface="Times New Roman"/>
                        </a:rPr>
                        <a:t>Sara Liliana</a:t>
                      </a:r>
                      <a:r>
                        <a:rPr lang="es-HN" sz="2000" baseline="0" dirty="0" smtClean="0">
                          <a:latin typeface="Times New Roman"/>
                          <a:ea typeface="Calibri"/>
                          <a:cs typeface="Times New Roman"/>
                        </a:rPr>
                        <a:t>   Andino </a:t>
                      </a:r>
                      <a:endParaRPr lang="es-HN" sz="2000" dirty="0">
                        <a:latin typeface="Times New Roman"/>
                        <a:ea typeface="Calibri"/>
                        <a:cs typeface="Times New Roman"/>
                      </a:endParaRPr>
                    </a:p>
                  </a:txBody>
                  <a:tcPr marL="48619" marR="48619" marT="0" marB="0"/>
                </a:tc>
                <a:extLst>
                  <a:ext uri="{0D108BD9-81ED-4DB2-BD59-A6C34878D82A}">
                    <a16:rowId xmlns:a16="http://schemas.microsoft.com/office/drawing/2014/main" val="10014"/>
                  </a:ext>
                </a:extLst>
              </a:tr>
            </a:tbl>
          </a:graphicData>
        </a:graphic>
      </p:graphicFrame>
      <p:sp>
        <p:nvSpPr>
          <p:cNvPr id="16" name="15 CuadroTexto"/>
          <p:cNvSpPr txBox="1"/>
          <p:nvPr/>
        </p:nvSpPr>
        <p:spPr>
          <a:xfrm>
            <a:off x="738150" y="6357960"/>
            <a:ext cx="3214711" cy="307777"/>
          </a:xfrm>
          <a:prstGeom prst="rect">
            <a:avLst/>
          </a:prstGeom>
          <a:noFill/>
        </p:spPr>
        <p:txBody>
          <a:bodyPr wrap="square" rtlCol="0">
            <a:spAutoFit/>
          </a:bodyPr>
          <a:lstStyle/>
          <a:p>
            <a:endParaRPr lang="es-HN" sz="1400" dirty="0"/>
          </a:p>
        </p:txBody>
      </p:sp>
    </p:spTree>
    <p:extLst>
      <p:ext uri="{BB962C8B-B14F-4D97-AF65-F5344CB8AC3E}">
        <p14:creationId xmlns:p14="http://schemas.microsoft.com/office/powerpoint/2010/main" val="3881467796"/>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169681" y="492369"/>
            <a:ext cx="10051123" cy="711143"/>
          </a:xfrm>
        </p:spPr>
        <p:txBody>
          <a:bodyPr rtlCol="0">
            <a:normAutofit fontScale="90000"/>
          </a:bodyPr>
          <a:lstStyle/>
          <a:p>
            <a:pPr algn="ctr"/>
            <a:r>
              <a:rPr lang="es-HN"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br>
              <a:rPr lang="es-HN"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es-HN"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ll MT" panose="02020503060305020303" pitchFamily="18" charset="0"/>
              </a:rPr>
              <a:t/>
            </a:r>
            <a:br>
              <a:rPr lang="es-HN"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ll MT" panose="02020503060305020303" pitchFamily="18" charset="0"/>
              </a:rPr>
            </a:br>
            <a:r>
              <a:rPr lang="es-HN"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ll MT" panose="02020503060305020303" pitchFamily="18" charset="0"/>
              </a:rPr>
              <a:t> SEDES NO GUBERNAMENTALES  I SEMESTRE</a:t>
            </a:r>
            <a:r>
              <a:rPr lang="es-HN"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ll MT" panose="02020503060305020303" pitchFamily="18" charset="0"/>
              </a:rPr>
              <a:t/>
            </a:r>
            <a:br>
              <a:rPr lang="es-HN"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ll MT" panose="02020503060305020303" pitchFamily="18" charset="0"/>
              </a:rPr>
            </a:br>
            <a:endParaRPr lang="es-ES"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ll MT" panose="02020503060305020303" pitchFamily="18" charset="0"/>
            </a:endParaRP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2688001760"/>
              </p:ext>
            </p:extLst>
          </p:nvPr>
        </p:nvGraphicFramePr>
        <p:xfrm>
          <a:off x="441434" y="1442663"/>
          <a:ext cx="11372193" cy="5157832"/>
        </p:xfrm>
        <a:graphic>
          <a:graphicData uri="http://schemas.openxmlformats.org/drawingml/2006/table">
            <a:tbl>
              <a:tblPr>
                <a:tableStyleId>{1E171933-4619-4E11-9A3F-F7608DF75F80}</a:tableStyleId>
              </a:tblPr>
              <a:tblGrid>
                <a:gridCol w="480778">
                  <a:extLst>
                    <a:ext uri="{9D8B030D-6E8A-4147-A177-3AD203B41FA5}">
                      <a16:colId xmlns:a16="http://schemas.microsoft.com/office/drawing/2014/main" val="20000"/>
                    </a:ext>
                  </a:extLst>
                </a:gridCol>
                <a:gridCol w="4237461">
                  <a:extLst>
                    <a:ext uri="{9D8B030D-6E8A-4147-A177-3AD203B41FA5}">
                      <a16:colId xmlns:a16="http://schemas.microsoft.com/office/drawing/2014/main" val="20001"/>
                    </a:ext>
                  </a:extLst>
                </a:gridCol>
                <a:gridCol w="2318687">
                  <a:extLst>
                    <a:ext uri="{9D8B030D-6E8A-4147-A177-3AD203B41FA5}">
                      <a16:colId xmlns:a16="http://schemas.microsoft.com/office/drawing/2014/main" val="20002"/>
                    </a:ext>
                  </a:extLst>
                </a:gridCol>
                <a:gridCol w="4335267">
                  <a:extLst>
                    <a:ext uri="{9D8B030D-6E8A-4147-A177-3AD203B41FA5}">
                      <a16:colId xmlns:a16="http://schemas.microsoft.com/office/drawing/2014/main" val="20003"/>
                    </a:ext>
                  </a:extLst>
                </a:gridCol>
              </a:tblGrid>
              <a:tr h="441737">
                <a:tc>
                  <a:txBody>
                    <a:bodyPr/>
                    <a:lstStyle/>
                    <a:p>
                      <a:pPr algn="ctr">
                        <a:lnSpc>
                          <a:spcPct val="115000"/>
                        </a:lnSpc>
                        <a:spcAft>
                          <a:spcPts val="0"/>
                        </a:spcAft>
                      </a:pPr>
                      <a:r>
                        <a:rPr lang="es-HN" sz="1900" b="1" dirty="0">
                          <a:effectLst>
                            <a:outerShdw blurRad="38100" dist="38100" dir="2700000" algn="tl">
                              <a:srgbClr val="000000">
                                <a:alpha val="43137"/>
                              </a:srgbClr>
                            </a:outerShdw>
                          </a:effectLst>
                        </a:rPr>
                        <a:t>Nº</a:t>
                      </a:r>
                      <a:endParaRPr lang="es-HN" sz="19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accent4">
                        <a:lumMod val="60000"/>
                        <a:lumOff val="40000"/>
                      </a:schemeClr>
                    </a:solidFill>
                  </a:tcPr>
                </a:tc>
                <a:tc>
                  <a:txBody>
                    <a:bodyPr/>
                    <a:lstStyle/>
                    <a:p>
                      <a:pPr algn="ctr">
                        <a:lnSpc>
                          <a:spcPct val="115000"/>
                        </a:lnSpc>
                        <a:spcAft>
                          <a:spcPts val="0"/>
                        </a:spcAft>
                      </a:pPr>
                      <a:r>
                        <a:rPr lang="es-HN" sz="1900" b="1" dirty="0">
                          <a:effectLst>
                            <a:outerShdw blurRad="38100" dist="38100" dir="2700000" algn="tl">
                              <a:srgbClr val="000000">
                                <a:alpha val="43137"/>
                              </a:srgbClr>
                            </a:outerShdw>
                          </a:effectLst>
                        </a:rPr>
                        <a:t>CENTRO EDUCATIVO</a:t>
                      </a:r>
                      <a:endParaRPr lang="es-HN" sz="19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accent4">
                        <a:lumMod val="60000"/>
                        <a:lumOff val="40000"/>
                      </a:schemeClr>
                    </a:solidFill>
                  </a:tcPr>
                </a:tc>
                <a:tc>
                  <a:txBody>
                    <a:bodyPr/>
                    <a:lstStyle/>
                    <a:p>
                      <a:pPr algn="ctr">
                        <a:lnSpc>
                          <a:spcPct val="115000"/>
                        </a:lnSpc>
                        <a:spcAft>
                          <a:spcPts val="0"/>
                        </a:spcAft>
                      </a:pPr>
                      <a:r>
                        <a:rPr lang="es-HN" sz="1900" b="1" dirty="0">
                          <a:effectLst>
                            <a:outerShdw blurRad="38100" dist="38100" dir="2700000" algn="tl">
                              <a:srgbClr val="000000">
                                <a:alpha val="43137"/>
                              </a:srgbClr>
                            </a:outerShdw>
                          </a:effectLst>
                        </a:rPr>
                        <a:t>UBICACIÓN</a:t>
                      </a:r>
                      <a:endParaRPr lang="es-HN" sz="19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accent4">
                        <a:lumMod val="60000"/>
                        <a:lumOff val="40000"/>
                      </a:schemeClr>
                    </a:solidFill>
                  </a:tcPr>
                </a:tc>
                <a:tc>
                  <a:txBody>
                    <a:bodyPr/>
                    <a:lstStyle/>
                    <a:p>
                      <a:pPr algn="ctr">
                        <a:lnSpc>
                          <a:spcPct val="115000"/>
                        </a:lnSpc>
                        <a:spcAft>
                          <a:spcPts val="0"/>
                        </a:spcAft>
                      </a:pPr>
                      <a:r>
                        <a:rPr lang="es-HN" sz="1900" b="1" dirty="0">
                          <a:effectLst>
                            <a:outerShdw blurRad="38100" dist="38100" dir="2700000" algn="tl">
                              <a:srgbClr val="000000">
                                <a:alpha val="43137"/>
                              </a:srgbClr>
                            </a:outerShdw>
                          </a:effectLst>
                        </a:rPr>
                        <a:t>COORDINADOR(A)</a:t>
                      </a:r>
                      <a:endParaRPr lang="es-HN" sz="1900" b="1" dirty="0">
                        <a:effectLst>
                          <a:outerShdw blurRad="38100" dist="38100" dir="2700000" algn="tl">
                            <a:srgbClr val="000000">
                              <a:alpha val="43137"/>
                            </a:srgbClr>
                          </a:outerShdw>
                        </a:effectLst>
                        <a:latin typeface="Calibri"/>
                        <a:ea typeface="Calibri"/>
                        <a:cs typeface="Times New Roman"/>
                      </a:endParaRPr>
                    </a:p>
                  </a:txBody>
                  <a:tcPr marL="68580" marR="68580" marT="0" marB="0">
                    <a:solidFill>
                      <a:schemeClr val="accent4">
                        <a:lumMod val="60000"/>
                        <a:lumOff val="40000"/>
                      </a:schemeClr>
                    </a:solidFill>
                  </a:tcPr>
                </a:tc>
                <a:extLst>
                  <a:ext uri="{0D108BD9-81ED-4DB2-BD59-A6C34878D82A}">
                    <a16:rowId xmlns:a16="http://schemas.microsoft.com/office/drawing/2014/main" val="10000"/>
                  </a:ext>
                </a:extLst>
              </a:tr>
              <a:tr h="811969">
                <a:tc>
                  <a:txBody>
                    <a:bodyPr/>
                    <a:lstStyle/>
                    <a:p>
                      <a:pPr algn="just">
                        <a:lnSpc>
                          <a:spcPct val="115000"/>
                        </a:lnSpc>
                        <a:spcAft>
                          <a:spcPts val="0"/>
                        </a:spcAft>
                      </a:pPr>
                      <a:r>
                        <a:rPr lang="es-HN" sz="1900"/>
                        <a:t>1</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Liceo San Carlos</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dirty="0"/>
                        <a:t>Col. San Miguel</a:t>
                      </a:r>
                      <a:endParaRPr lang="es-HN" sz="1900" dirty="0">
                        <a:latin typeface="Calibri"/>
                        <a:ea typeface="Calibri"/>
                        <a:cs typeface="Times New Roman"/>
                      </a:endParaRPr>
                    </a:p>
                  </a:txBody>
                  <a:tcPr marL="68580" marR="68580" marT="0" marB="0"/>
                </a:tc>
                <a:tc>
                  <a:txBody>
                    <a:bodyPr/>
                    <a:lstStyle/>
                    <a:p>
                      <a:pPr algn="just">
                        <a:lnSpc>
                          <a:spcPct val="115000"/>
                        </a:lnSpc>
                        <a:spcAft>
                          <a:spcPts val="0"/>
                        </a:spcAft>
                      </a:pPr>
                      <a:r>
                        <a:rPr lang="es-HN" sz="1900" dirty="0"/>
                        <a:t>María Dolores Barahona Solórzano</a:t>
                      </a:r>
                      <a:endParaRPr lang="es-HN" sz="1900" dirty="0">
                        <a:latin typeface="Calibri"/>
                        <a:ea typeface="Calibri"/>
                        <a:cs typeface="Times New Roman"/>
                      </a:endParaRPr>
                    </a:p>
                  </a:txBody>
                  <a:tcPr marL="68580" marR="68580" marT="0" marB="0"/>
                </a:tc>
                <a:extLst>
                  <a:ext uri="{0D108BD9-81ED-4DB2-BD59-A6C34878D82A}">
                    <a16:rowId xmlns:a16="http://schemas.microsoft.com/office/drawing/2014/main" val="10001"/>
                  </a:ext>
                </a:extLst>
              </a:tr>
              <a:tr h="441737">
                <a:tc>
                  <a:txBody>
                    <a:bodyPr/>
                    <a:lstStyle/>
                    <a:p>
                      <a:pPr algn="just">
                        <a:lnSpc>
                          <a:spcPct val="115000"/>
                        </a:lnSpc>
                        <a:spcAft>
                          <a:spcPts val="0"/>
                        </a:spcAft>
                      </a:pPr>
                      <a:r>
                        <a:rPr lang="es-HN" sz="1900"/>
                        <a:t>2</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Instituto san Francisco</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Col. El Country</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René Mauricio Cruz Martínez</a:t>
                      </a:r>
                      <a:endParaRPr lang="es-HN" sz="1900">
                        <a:latin typeface="Calibri"/>
                        <a:ea typeface="Calibri"/>
                        <a:cs typeface="Times New Roman"/>
                      </a:endParaRPr>
                    </a:p>
                  </a:txBody>
                  <a:tcPr marL="68580" marR="68580" marT="0" marB="0"/>
                </a:tc>
                <a:extLst>
                  <a:ext uri="{0D108BD9-81ED-4DB2-BD59-A6C34878D82A}">
                    <a16:rowId xmlns:a16="http://schemas.microsoft.com/office/drawing/2014/main" val="10002"/>
                  </a:ext>
                </a:extLst>
              </a:tr>
              <a:tr h="441737">
                <a:tc>
                  <a:txBody>
                    <a:bodyPr/>
                    <a:lstStyle/>
                    <a:p>
                      <a:pPr algn="just">
                        <a:lnSpc>
                          <a:spcPct val="115000"/>
                        </a:lnSpc>
                        <a:spcAft>
                          <a:spcPts val="0"/>
                        </a:spcAft>
                      </a:pPr>
                      <a:r>
                        <a:rPr lang="es-HN" sz="1900"/>
                        <a:t>3</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Instituto San José del Carmen</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Col. La Campaña</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María del Carmen Espinal</a:t>
                      </a:r>
                      <a:endParaRPr lang="es-HN" sz="1900">
                        <a:latin typeface="Calibri"/>
                        <a:ea typeface="Calibri"/>
                        <a:cs typeface="Times New Roman"/>
                      </a:endParaRPr>
                    </a:p>
                  </a:txBody>
                  <a:tcPr marL="68580" marR="68580" marT="0" marB="0"/>
                </a:tc>
                <a:extLst>
                  <a:ext uri="{0D108BD9-81ED-4DB2-BD59-A6C34878D82A}">
                    <a16:rowId xmlns:a16="http://schemas.microsoft.com/office/drawing/2014/main" val="10003"/>
                  </a:ext>
                </a:extLst>
              </a:tr>
              <a:tr h="441737">
                <a:tc>
                  <a:txBody>
                    <a:bodyPr/>
                    <a:lstStyle/>
                    <a:p>
                      <a:pPr algn="just">
                        <a:lnSpc>
                          <a:spcPct val="115000"/>
                        </a:lnSpc>
                        <a:spcAft>
                          <a:spcPts val="0"/>
                        </a:spcAft>
                      </a:pPr>
                      <a:r>
                        <a:rPr lang="es-HN" sz="1900" dirty="0"/>
                        <a:t>4</a:t>
                      </a:r>
                      <a:endParaRPr lang="es-HN" sz="1900" dirty="0">
                        <a:latin typeface="Calibri"/>
                        <a:ea typeface="Calibri"/>
                        <a:cs typeface="Times New Roman"/>
                      </a:endParaRPr>
                    </a:p>
                  </a:txBody>
                  <a:tcPr marL="68580" marR="68580" marT="0" marB="0"/>
                </a:tc>
                <a:tc>
                  <a:txBody>
                    <a:bodyPr/>
                    <a:lstStyle/>
                    <a:p>
                      <a:pPr algn="just">
                        <a:lnSpc>
                          <a:spcPct val="115000"/>
                        </a:lnSpc>
                        <a:spcAft>
                          <a:spcPts val="0"/>
                        </a:spcAft>
                      </a:pPr>
                      <a:r>
                        <a:rPr lang="es-HN" sz="1900"/>
                        <a:t>Instituto Vuelo de Águila</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endParaRPr lang="es-HN" sz="1900">
                        <a:latin typeface="Times New Roman"/>
                        <a:ea typeface="Calibri"/>
                        <a:cs typeface="Times New Roman"/>
                      </a:endParaRPr>
                    </a:p>
                  </a:txBody>
                  <a:tcPr marL="68580" marR="68580" marT="0" marB="0"/>
                </a:tc>
                <a:tc>
                  <a:txBody>
                    <a:bodyPr/>
                    <a:lstStyle/>
                    <a:p>
                      <a:pPr algn="just">
                        <a:lnSpc>
                          <a:spcPct val="115000"/>
                        </a:lnSpc>
                        <a:spcAft>
                          <a:spcPts val="0"/>
                        </a:spcAft>
                      </a:pPr>
                      <a:r>
                        <a:rPr lang="es-HN" sz="1900"/>
                        <a:t>Carlos Alberto Vargas Mejía</a:t>
                      </a:r>
                      <a:endParaRPr lang="es-HN" sz="1900">
                        <a:latin typeface="Calibri"/>
                        <a:ea typeface="Calibri"/>
                        <a:cs typeface="Times New Roman"/>
                      </a:endParaRPr>
                    </a:p>
                  </a:txBody>
                  <a:tcPr marL="68580" marR="68580" marT="0" marB="0"/>
                </a:tc>
                <a:extLst>
                  <a:ext uri="{0D108BD9-81ED-4DB2-BD59-A6C34878D82A}">
                    <a16:rowId xmlns:a16="http://schemas.microsoft.com/office/drawing/2014/main" val="10004"/>
                  </a:ext>
                </a:extLst>
              </a:tr>
              <a:tr h="883472">
                <a:tc>
                  <a:txBody>
                    <a:bodyPr/>
                    <a:lstStyle/>
                    <a:p>
                      <a:pPr algn="just">
                        <a:lnSpc>
                          <a:spcPct val="115000"/>
                        </a:lnSpc>
                        <a:spcAft>
                          <a:spcPts val="0"/>
                        </a:spcAft>
                      </a:pPr>
                      <a:r>
                        <a:rPr lang="es-HN" sz="1900"/>
                        <a:t>5</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Inst. Metropolitano de Educación Integral IMEI</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Barrio Los Dolores</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Emperatriz Rodríguez</a:t>
                      </a:r>
                      <a:endParaRPr lang="es-HN" sz="1900">
                        <a:latin typeface="Calibri"/>
                        <a:ea typeface="Calibri"/>
                        <a:cs typeface="Times New Roman"/>
                      </a:endParaRPr>
                    </a:p>
                  </a:txBody>
                  <a:tcPr marL="68580" marR="68580" marT="0" marB="0"/>
                </a:tc>
                <a:extLst>
                  <a:ext uri="{0D108BD9-81ED-4DB2-BD59-A6C34878D82A}">
                    <a16:rowId xmlns:a16="http://schemas.microsoft.com/office/drawing/2014/main" val="10005"/>
                  </a:ext>
                </a:extLst>
              </a:tr>
              <a:tr h="811969">
                <a:tc>
                  <a:txBody>
                    <a:bodyPr/>
                    <a:lstStyle/>
                    <a:p>
                      <a:pPr algn="just">
                        <a:lnSpc>
                          <a:spcPct val="115000"/>
                        </a:lnSpc>
                        <a:spcAft>
                          <a:spcPts val="0"/>
                        </a:spcAft>
                      </a:pPr>
                      <a:r>
                        <a:rPr lang="es-HN" sz="1900"/>
                        <a:t>6</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dirty="0"/>
                        <a:t>Instituto Superación Sabanagrande</a:t>
                      </a:r>
                      <a:endParaRPr lang="es-HN" sz="1900" dirty="0">
                        <a:latin typeface="Calibri"/>
                        <a:ea typeface="Calibri"/>
                        <a:cs typeface="Times New Roman"/>
                      </a:endParaRPr>
                    </a:p>
                  </a:txBody>
                  <a:tcPr marL="68580" marR="68580" marT="0" marB="0"/>
                </a:tc>
                <a:tc>
                  <a:txBody>
                    <a:bodyPr/>
                    <a:lstStyle/>
                    <a:p>
                      <a:pPr algn="just">
                        <a:lnSpc>
                          <a:spcPct val="115000"/>
                        </a:lnSpc>
                        <a:spcAft>
                          <a:spcPts val="0"/>
                        </a:spcAft>
                      </a:pPr>
                      <a:r>
                        <a:rPr lang="es-HN" sz="1900" dirty="0"/>
                        <a:t>Sabanagrande</a:t>
                      </a:r>
                      <a:endParaRPr lang="es-HN" sz="1900" dirty="0">
                        <a:latin typeface="Calibri"/>
                        <a:ea typeface="Calibri"/>
                        <a:cs typeface="Times New Roman"/>
                      </a:endParaRPr>
                    </a:p>
                  </a:txBody>
                  <a:tcPr marL="68580" marR="68580" marT="0" marB="0"/>
                </a:tc>
                <a:tc>
                  <a:txBody>
                    <a:bodyPr/>
                    <a:lstStyle/>
                    <a:p>
                      <a:pPr algn="just">
                        <a:lnSpc>
                          <a:spcPct val="115000"/>
                        </a:lnSpc>
                        <a:spcAft>
                          <a:spcPts val="0"/>
                        </a:spcAft>
                      </a:pPr>
                      <a:r>
                        <a:rPr lang="es-HN" sz="1900"/>
                        <a:t>Andrea Aurora Alvarado Ávila</a:t>
                      </a:r>
                      <a:endParaRPr lang="es-HN" sz="1900">
                        <a:latin typeface="Calibri"/>
                        <a:ea typeface="Calibri"/>
                        <a:cs typeface="Times New Roman"/>
                      </a:endParaRPr>
                    </a:p>
                  </a:txBody>
                  <a:tcPr marL="68580" marR="68580" marT="0" marB="0"/>
                </a:tc>
                <a:extLst>
                  <a:ext uri="{0D108BD9-81ED-4DB2-BD59-A6C34878D82A}">
                    <a16:rowId xmlns:a16="http://schemas.microsoft.com/office/drawing/2014/main" val="10006"/>
                  </a:ext>
                </a:extLst>
              </a:tr>
              <a:tr h="441737">
                <a:tc>
                  <a:txBody>
                    <a:bodyPr/>
                    <a:lstStyle/>
                    <a:p>
                      <a:pPr algn="just">
                        <a:lnSpc>
                          <a:spcPct val="115000"/>
                        </a:lnSpc>
                        <a:spcAft>
                          <a:spcPts val="0"/>
                        </a:spcAft>
                      </a:pPr>
                      <a:r>
                        <a:rPr lang="es-HN" sz="1900"/>
                        <a:t>7</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Instituto Tecnológico Talanga</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Talanga</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José Alonzo Espinoza Elvir</a:t>
                      </a:r>
                      <a:endParaRPr lang="es-HN" sz="1900">
                        <a:latin typeface="Calibri"/>
                        <a:ea typeface="Calibri"/>
                        <a:cs typeface="Times New Roman"/>
                      </a:endParaRPr>
                    </a:p>
                  </a:txBody>
                  <a:tcPr marL="68580" marR="68580" marT="0" marB="0"/>
                </a:tc>
                <a:extLst>
                  <a:ext uri="{0D108BD9-81ED-4DB2-BD59-A6C34878D82A}">
                    <a16:rowId xmlns:a16="http://schemas.microsoft.com/office/drawing/2014/main" val="10007"/>
                  </a:ext>
                </a:extLst>
              </a:tr>
              <a:tr h="441737">
                <a:tc>
                  <a:txBody>
                    <a:bodyPr/>
                    <a:lstStyle/>
                    <a:p>
                      <a:pPr algn="just">
                        <a:lnSpc>
                          <a:spcPct val="115000"/>
                        </a:lnSpc>
                        <a:spcAft>
                          <a:spcPts val="0"/>
                        </a:spcAft>
                      </a:pPr>
                      <a:r>
                        <a:rPr lang="es-HN" sz="1900"/>
                        <a:t>8</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a:t>Ins. Tecnológico Valle de Ángeles</a:t>
                      </a:r>
                      <a:endParaRPr lang="es-HN" sz="1900">
                        <a:latin typeface="Calibri"/>
                        <a:ea typeface="Calibri"/>
                        <a:cs typeface="Times New Roman"/>
                      </a:endParaRPr>
                    </a:p>
                  </a:txBody>
                  <a:tcPr marL="68580" marR="68580" marT="0" marB="0"/>
                </a:tc>
                <a:tc>
                  <a:txBody>
                    <a:bodyPr/>
                    <a:lstStyle/>
                    <a:p>
                      <a:pPr algn="just">
                        <a:lnSpc>
                          <a:spcPct val="115000"/>
                        </a:lnSpc>
                        <a:spcAft>
                          <a:spcPts val="0"/>
                        </a:spcAft>
                      </a:pPr>
                      <a:r>
                        <a:rPr lang="es-HN" sz="1900" dirty="0"/>
                        <a:t>Valle de Ángeles</a:t>
                      </a:r>
                      <a:endParaRPr lang="es-HN" sz="1900" dirty="0">
                        <a:latin typeface="Calibri"/>
                        <a:ea typeface="Calibri"/>
                        <a:cs typeface="Times New Roman"/>
                      </a:endParaRPr>
                    </a:p>
                  </a:txBody>
                  <a:tcPr marL="68580" marR="68580" marT="0" marB="0"/>
                </a:tc>
                <a:tc>
                  <a:txBody>
                    <a:bodyPr/>
                    <a:lstStyle/>
                    <a:p>
                      <a:pPr algn="just">
                        <a:lnSpc>
                          <a:spcPct val="115000"/>
                        </a:lnSpc>
                        <a:spcAft>
                          <a:spcPts val="0"/>
                        </a:spcAft>
                      </a:pPr>
                      <a:r>
                        <a:rPr lang="es-HN" sz="1900" dirty="0"/>
                        <a:t>Ricardo</a:t>
                      </a:r>
                      <a:endParaRPr lang="es-HN" sz="1900" dirty="0">
                        <a:latin typeface="Calibri"/>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9431435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idx="12"/>
          </p:nvPr>
        </p:nvSpPr>
        <p:spPr/>
        <p:txBody>
          <a:bodyPr/>
          <a:lstStyle/>
          <a:p>
            <a:fld id="{00000000-1234-1234-1234-123412341234}" type="slidenum">
              <a:rPr lang="es-HN" smtClean="0"/>
              <a:pPr/>
              <a:t>19</a:t>
            </a:fld>
            <a:endParaRPr lang="es-HN"/>
          </a:p>
        </p:txBody>
      </p:sp>
      <p:sp>
        <p:nvSpPr>
          <p:cNvPr id="5" name="4 Rectángulo"/>
          <p:cNvSpPr/>
          <p:nvPr/>
        </p:nvSpPr>
        <p:spPr>
          <a:xfrm>
            <a:off x="1199456" y="2505671"/>
            <a:ext cx="8160907" cy="3785652"/>
          </a:xfrm>
          <a:prstGeom prst="rect">
            <a:avLst/>
          </a:prstGeom>
        </p:spPr>
        <p:txBody>
          <a:bodyPr wrap="square">
            <a:spAutoFit/>
          </a:bodyPr>
          <a:lstStyle/>
          <a:p>
            <a:r>
              <a:rPr lang="es-HN" sz="2400" dirty="0"/>
              <a:t> </a:t>
            </a:r>
          </a:p>
          <a:p>
            <a:endParaRPr lang="es-HN" sz="2400" dirty="0"/>
          </a:p>
          <a:p>
            <a:endParaRPr lang="es-HN" sz="2400" dirty="0"/>
          </a:p>
          <a:p>
            <a:endParaRPr lang="es-HN" sz="2400" dirty="0"/>
          </a:p>
          <a:p>
            <a:endParaRPr lang="es-HN" sz="2400" dirty="0"/>
          </a:p>
          <a:p>
            <a:r>
              <a:rPr lang="es-HN" sz="2400" dirty="0"/>
              <a:t>  </a:t>
            </a:r>
          </a:p>
          <a:p>
            <a:endParaRPr lang="es-HN" sz="2400" dirty="0"/>
          </a:p>
          <a:p>
            <a:endParaRPr lang="es-HN" sz="2400" dirty="0"/>
          </a:p>
          <a:p>
            <a:r>
              <a:rPr lang="es-HN" sz="2400" dirty="0"/>
              <a:t> </a:t>
            </a:r>
          </a:p>
          <a:p>
            <a:endParaRPr lang="es-HN" sz="2400" dirty="0"/>
          </a:p>
        </p:txBody>
      </p:sp>
      <p:sp>
        <p:nvSpPr>
          <p:cNvPr id="9" name="CuadroTexto 8">
            <a:extLst>
              <a:ext uri="{FF2B5EF4-FFF2-40B4-BE49-F238E27FC236}">
                <a16:creationId xmlns:a16="http://schemas.microsoft.com/office/drawing/2014/main" id="{FB36EAB4-362C-4595-B5C3-03318B7DE067}"/>
              </a:ext>
            </a:extLst>
          </p:cNvPr>
          <p:cNvSpPr txBox="1"/>
          <p:nvPr/>
        </p:nvSpPr>
        <p:spPr>
          <a:xfrm>
            <a:off x="325821" y="5384333"/>
            <a:ext cx="11529848" cy="1569660"/>
          </a:xfrm>
          <a:prstGeom prst="rect">
            <a:avLst/>
          </a:prstGeom>
          <a:noFill/>
        </p:spPr>
        <p:txBody>
          <a:bodyPr wrap="square" rtlCol="0">
            <a:spAutoFit/>
          </a:bodyPr>
          <a:lstStyle/>
          <a:p>
            <a:r>
              <a:rPr lang="es-HN" sz="2400" dirty="0"/>
              <a:t>  </a:t>
            </a:r>
            <a:r>
              <a:rPr lang="es-HN" sz="2400" dirty="0">
                <a:latin typeface="Maiandra GD" panose="020E0502030308020204" pitchFamily="34" charset="0"/>
              </a:rPr>
              <a:t>La población  estudiantil atendida durante el  I Semestre fue </a:t>
            </a:r>
            <a:r>
              <a:rPr lang="es-HN" sz="2400" dirty="0" smtClean="0">
                <a:latin typeface="Maiandra GD" panose="020E0502030308020204" pitchFamily="34" charset="0"/>
              </a:rPr>
              <a:t> 2,074 con </a:t>
            </a:r>
            <a:r>
              <a:rPr lang="es-HN" sz="2400" dirty="0">
                <a:latin typeface="Maiandra GD" panose="020E0502030308020204" pitchFamily="34" charset="0"/>
              </a:rPr>
              <a:t>una  deserción de 50 estudiantes, </a:t>
            </a:r>
            <a:r>
              <a:rPr lang="es-HN" sz="2400" dirty="0" smtClean="0">
                <a:latin typeface="Maiandra GD" panose="020E0502030308020204" pitchFamily="34" charset="0"/>
              </a:rPr>
              <a:t>lo que representa </a:t>
            </a:r>
            <a:r>
              <a:rPr lang="es-HN" sz="2400" dirty="0">
                <a:latin typeface="Maiandra GD" panose="020E0502030308020204" pitchFamily="34" charset="0"/>
              </a:rPr>
              <a:t>un 2% de la matrícula Inicial, quedando una matrícula final de </a:t>
            </a:r>
            <a:r>
              <a:rPr lang="es-HN" sz="2400" dirty="0" smtClean="0">
                <a:latin typeface="Maiandra GD" panose="020E0502030308020204" pitchFamily="34" charset="0"/>
              </a:rPr>
              <a:t>2,024 </a:t>
            </a:r>
            <a:r>
              <a:rPr lang="es-HN" sz="2400" dirty="0">
                <a:latin typeface="Maiandra GD" panose="020E0502030308020204" pitchFamily="34" charset="0"/>
              </a:rPr>
              <a:t>estudiantes.</a:t>
            </a:r>
          </a:p>
          <a:p>
            <a:endParaRPr lang="es-ES" sz="2400" dirty="0"/>
          </a:p>
        </p:txBody>
      </p:sp>
      <p:graphicFrame>
        <p:nvGraphicFramePr>
          <p:cNvPr id="2" name="1 Tabla"/>
          <p:cNvGraphicFramePr>
            <a:graphicFrameLocks noGrp="1"/>
          </p:cNvGraphicFramePr>
          <p:nvPr>
            <p:extLst>
              <p:ext uri="{D42A27DB-BD31-4B8C-83A1-F6EECF244321}">
                <p14:modId xmlns:p14="http://schemas.microsoft.com/office/powerpoint/2010/main" val="2208860223"/>
              </p:ext>
            </p:extLst>
          </p:nvPr>
        </p:nvGraphicFramePr>
        <p:xfrm>
          <a:off x="1026814" y="121319"/>
          <a:ext cx="9746289" cy="2054479"/>
        </p:xfrm>
        <a:graphic>
          <a:graphicData uri="http://schemas.openxmlformats.org/drawingml/2006/table">
            <a:tbl>
              <a:tblPr firstRow="1" firstCol="1" bandRow="1">
                <a:tableStyleId>{FABFCF23-3B69-468F-B69F-88F6DE6A72F2}</a:tableStyleId>
              </a:tblPr>
              <a:tblGrid>
                <a:gridCol w="2608378">
                  <a:extLst>
                    <a:ext uri="{9D8B030D-6E8A-4147-A177-3AD203B41FA5}">
                      <a16:colId xmlns:a16="http://schemas.microsoft.com/office/drawing/2014/main" val="20000"/>
                    </a:ext>
                  </a:extLst>
                </a:gridCol>
                <a:gridCol w="1556684">
                  <a:extLst>
                    <a:ext uri="{9D8B030D-6E8A-4147-A177-3AD203B41FA5}">
                      <a16:colId xmlns:a16="http://schemas.microsoft.com/office/drawing/2014/main" val="20001"/>
                    </a:ext>
                  </a:extLst>
                </a:gridCol>
                <a:gridCol w="1555586">
                  <a:extLst>
                    <a:ext uri="{9D8B030D-6E8A-4147-A177-3AD203B41FA5}">
                      <a16:colId xmlns:a16="http://schemas.microsoft.com/office/drawing/2014/main" val="20002"/>
                    </a:ext>
                  </a:extLst>
                </a:gridCol>
                <a:gridCol w="1570681">
                  <a:extLst>
                    <a:ext uri="{9D8B030D-6E8A-4147-A177-3AD203B41FA5}">
                      <a16:colId xmlns:a16="http://schemas.microsoft.com/office/drawing/2014/main" val="20003"/>
                    </a:ext>
                  </a:extLst>
                </a:gridCol>
                <a:gridCol w="2454960">
                  <a:extLst>
                    <a:ext uri="{9D8B030D-6E8A-4147-A177-3AD203B41FA5}">
                      <a16:colId xmlns:a16="http://schemas.microsoft.com/office/drawing/2014/main" val="20004"/>
                    </a:ext>
                  </a:extLst>
                </a:gridCol>
              </a:tblGrid>
              <a:tr h="264318">
                <a:tc gridSpan="5">
                  <a:txBody>
                    <a:bodyPr/>
                    <a:lstStyle/>
                    <a:p>
                      <a:pPr algn="ctr">
                        <a:lnSpc>
                          <a:spcPct val="107000"/>
                        </a:lnSpc>
                        <a:spcAft>
                          <a:spcPts val="0"/>
                        </a:spcAft>
                      </a:pPr>
                      <a:r>
                        <a:rPr lang="es-HN" sz="1800" dirty="0">
                          <a:solidFill>
                            <a:schemeClr val="tx1"/>
                          </a:solidFill>
                          <a:effectLst>
                            <a:outerShdw blurRad="38100" dist="38100" dir="2700000" algn="tl">
                              <a:srgbClr val="000000">
                                <a:alpha val="43137"/>
                              </a:srgbClr>
                            </a:outerShdw>
                          </a:effectLst>
                        </a:rPr>
                        <a:t>Matricula I SEMESTRE</a:t>
                      </a:r>
                      <a:endParaRPr lang="es-HN" sz="2000" dirty="0">
                        <a:solidFill>
                          <a:schemeClr val="tx1"/>
                        </a:solidFill>
                        <a:effectLst>
                          <a:outerShdw blurRad="38100" dist="38100" dir="2700000" algn="tl">
                            <a:srgbClr val="000000">
                              <a:alpha val="43137"/>
                            </a:srgbClr>
                          </a:outerShdw>
                        </a:effectLst>
                        <a:latin typeface="Times New Roman"/>
                        <a:ea typeface="Calibri"/>
                        <a:cs typeface="Times New Roman"/>
                      </a:endParaRPr>
                    </a:p>
                  </a:txBody>
                  <a:tcPr marT="0" marB="0"/>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extLst>
                  <a:ext uri="{0D108BD9-81ED-4DB2-BD59-A6C34878D82A}">
                    <a16:rowId xmlns:a16="http://schemas.microsoft.com/office/drawing/2014/main" val="10000"/>
                  </a:ext>
                </a:extLst>
              </a:tr>
              <a:tr h="278241">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Administración</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Inicial</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effectLst>
                            <a:outerShdw blurRad="38100" dist="38100" dir="2700000" algn="tl">
                              <a:srgbClr val="000000">
                                <a:alpha val="43137"/>
                              </a:srgbClr>
                            </a:outerShdw>
                          </a:effectLst>
                          <a:latin typeface="Maiandra GD" panose="020E0502030308020204" pitchFamily="34" charset="0"/>
                        </a:rPr>
                        <a:t>Final</a:t>
                      </a:r>
                      <a:endParaRPr lang="es-HN" sz="180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Desertores</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 Deserción</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1"/>
                  </a:ext>
                </a:extLst>
              </a:tr>
              <a:tr h="524990">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Gubernamental</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1,567</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effectLst>
                            <a:outerShdw blurRad="38100" dist="38100" dir="2700000" algn="tl">
                              <a:srgbClr val="000000">
                                <a:alpha val="43137"/>
                              </a:srgbClr>
                            </a:outerShdw>
                          </a:effectLst>
                          <a:latin typeface="Maiandra GD" panose="020E0502030308020204" pitchFamily="34" charset="0"/>
                        </a:rPr>
                        <a:t>1,529</a:t>
                      </a:r>
                      <a:endParaRPr lang="es-HN" sz="180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l">
                        <a:lnSpc>
                          <a:spcPct val="107000"/>
                        </a:lnSpc>
                        <a:spcAft>
                          <a:spcPts val="0"/>
                        </a:spcAft>
                      </a:pPr>
                      <a:r>
                        <a:rPr lang="es-HN" sz="1800">
                          <a:effectLst>
                            <a:outerShdw blurRad="38100" dist="38100" dir="2700000" algn="tl">
                              <a:srgbClr val="000000">
                                <a:alpha val="43137"/>
                              </a:srgbClr>
                            </a:outerShdw>
                          </a:effectLst>
                          <a:latin typeface="Maiandra GD" panose="020E0502030308020204" pitchFamily="34" charset="0"/>
                        </a:rPr>
                        <a:t>38</a:t>
                      </a:r>
                      <a:endParaRPr lang="es-HN" sz="180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HN" sz="1800" dirty="0" smtClean="0">
                          <a:effectLst>
                            <a:outerShdw blurRad="38100" dist="38100" dir="2700000" algn="tl">
                              <a:srgbClr val="000000">
                                <a:alpha val="43137"/>
                              </a:srgbClr>
                            </a:outerShdw>
                          </a:effectLst>
                          <a:latin typeface="Maiandra GD" panose="020E0502030308020204" pitchFamily="34" charset="0"/>
                        </a:rPr>
                        <a:t>2%</a:t>
                      </a:r>
                      <a:endParaRPr lang="es-HN" sz="1800" dirty="0" smtClean="0">
                        <a:effectLst>
                          <a:outerShdw blurRad="38100" dist="38100" dir="2700000" algn="tl">
                            <a:srgbClr val="000000">
                              <a:alpha val="43137"/>
                            </a:srgbClr>
                          </a:outerShdw>
                        </a:effectLst>
                        <a:latin typeface="Maiandra GD" panose="020E0502030308020204" pitchFamily="34" charset="0"/>
                        <a:ea typeface="Calibri"/>
                        <a:cs typeface="Times New Roman"/>
                      </a:endParaRPr>
                    </a:p>
                    <a:p>
                      <a:pPr algn="ctr">
                        <a:lnSpc>
                          <a:spcPct val="107000"/>
                        </a:lnSpc>
                        <a:spcAft>
                          <a:spcPts val="0"/>
                        </a:spcAft>
                      </a:pP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2"/>
                  </a:ext>
                </a:extLst>
              </a:tr>
              <a:tr h="472377">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No gubernamental</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507</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495</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l">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12</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HN" sz="1800" dirty="0" smtClean="0">
                          <a:effectLst>
                            <a:outerShdw blurRad="38100" dist="38100" dir="2700000" algn="tl">
                              <a:srgbClr val="000000">
                                <a:alpha val="43137"/>
                              </a:srgbClr>
                            </a:outerShdw>
                          </a:effectLst>
                          <a:latin typeface="Maiandra GD" panose="020E0502030308020204" pitchFamily="34" charset="0"/>
                        </a:rPr>
                        <a:t>2%</a:t>
                      </a:r>
                      <a:endParaRPr lang="es-HN" sz="1800" dirty="0" smtClean="0">
                        <a:effectLst>
                          <a:outerShdw blurRad="38100" dist="38100" dir="2700000" algn="tl">
                            <a:srgbClr val="000000">
                              <a:alpha val="43137"/>
                            </a:srgbClr>
                          </a:outerShdw>
                        </a:effectLst>
                        <a:latin typeface="Maiandra GD" panose="020E0502030308020204" pitchFamily="34" charset="0"/>
                        <a:ea typeface="Calibri"/>
                        <a:cs typeface="Times New Roman"/>
                      </a:endParaRPr>
                    </a:p>
                    <a:p>
                      <a:pPr algn="ctr">
                        <a:lnSpc>
                          <a:spcPct val="107000"/>
                        </a:lnSpc>
                        <a:spcAft>
                          <a:spcPts val="0"/>
                        </a:spcAft>
                      </a:pP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3"/>
                  </a:ext>
                </a:extLst>
              </a:tr>
              <a:tr h="278241">
                <a:tc>
                  <a:txBody>
                    <a:bodyPr/>
                    <a:lstStyle/>
                    <a:p>
                      <a:pPr algn="ctr">
                        <a:lnSpc>
                          <a:spcPct val="107000"/>
                        </a:lnSpc>
                        <a:spcAft>
                          <a:spcPts val="0"/>
                        </a:spcAft>
                      </a:pPr>
                      <a:r>
                        <a:rPr lang="es-HN" sz="1800">
                          <a:effectLst>
                            <a:outerShdw blurRad="38100" dist="38100" dir="2700000" algn="tl">
                              <a:srgbClr val="000000">
                                <a:alpha val="43137"/>
                              </a:srgbClr>
                            </a:outerShdw>
                          </a:effectLst>
                          <a:latin typeface="Maiandra GD" panose="020E0502030308020204" pitchFamily="34" charset="0"/>
                        </a:rPr>
                        <a:t>Total</a:t>
                      </a:r>
                      <a:endParaRPr lang="es-HN" sz="180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2,074</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2,024</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l">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50</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outerShdw blurRad="38100" dist="38100" dir="2700000" algn="tl">
                              <a:srgbClr val="000000">
                                <a:alpha val="43137"/>
                              </a:srgbClr>
                            </a:outerShdw>
                          </a:effectLst>
                          <a:latin typeface="Maiandra GD" panose="020E0502030308020204" pitchFamily="34" charset="0"/>
                        </a:rPr>
                        <a:t>2%</a:t>
                      </a:r>
                      <a:endParaRPr lang="es-HN" sz="1800" dirty="0">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4"/>
                  </a:ext>
                </a:extLst>
              </a:tr>
            </a:tbl>
          </a:graphicData>
        </a:graphic>
      </p:graphicFrame>
      <p:graphicFrame>
        <p:nvGraphicFramePr>
          <p:cNvPr id="10" name="9 Gráfico"/>
          <p:cNvGraphicFramePr/>
          <p:nvPr>
            <p:extLst>
              <p:ext uri="{D42A27DB-BD31-4B8C-83A1-F6EECF244321}">
                <p14:modId xmlns:p14="http://schemas.microsoft.com/office/powerpoint/2010/main" val="2010611832"/>
              </p:ext>
            </p:extLst>
          </p:nvPr>
        </p:nvGraphicFramePr>
        <p:xfrm>
          <a:off x="931582" y="2238703"/>
          <a:ext cx="10520855" cy="31456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554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p:cNvPicPr/>
          <p:nvPr/>
        </p:nvPicPr>
        <p:blipFill rotWithShape="1">
          <a:blip r:embed="rId2">
            <a:extLst>
              <a:ext uri="{28A0092B-C50C-407E-A947-70E740481C1C}">
                <a14:useLocalDpi xmlns:a14="http://schemas.microsoft.com/office/drawing/2010/main" val="0"/>
              </a:ext>
            </a:extLst>
          </a:blip>
          <a:srcRect r="2022"/>
          <a:stretch/>
        </p:blipFill>
        <p:spPr bwMode="auto">
          <a:xfrm>
            <a:off x="0" y="-8440"/>
            <a:ext cx="2644726" cy="6866440"/>
          </a:xfrm>
          <a:prstGeom prst="rect">
            <a:avLst/>
          </a:prstGeom>
          <a:noFill/>
          <a:ln>
            <a:noFill/>
          </a:ln>
          <a:extLst>
            <a:ext uri="{53640926-AAD7-44D8-BBD7-CCE9431645EC}">
              <a14:shadowObscured xmlns:a14="http://schemas.microsoft.com/office/drawing/2010/main"/>
            </a:ext>
          </a:extLst>
        </p:spPr>
      </p:pic>
      <p:pic>
        <p:nvPicPr>
          <p:cNvPr id="2"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3204578" y="213287"/>
            <a:ext cx="7287335" cy="1454785"/>
          </a:xfrm>
          <a:prstGeom prst="rect">
            <a:avLst/>
          </a:prstGeom>
          <a:noFill/>
        </p:spPr>
      </p:pic>
      <p:sp>
        <p:nvSpPr>
          <p:cNvPr id="32" name="Rectángulo 31"/>
          <p:cNvSpPr/>
          <p:nvPr/>
        </p:nvSpPr>
        <p:spPr>
          <a:xfrm>
            <a:off x="2529328" y="1853567"/>
            <a:ext cx="8079173" cy="769441"/>
          </a:xfrm>
          <a:prstGeom prst="rect">
            <a:avLst/>
          </a:prstGeom>
        </p:spPr>
        <p:txBody>
          <a:bodyPr wrap="square">
            <a:spAutoFit/>
          </a:bodyPr>
          <a:lstStyle/>
          <a:p>
            <a:pPr algn="ctr"/>
            <a:r>
              <a:rPr lang="es-ES" sz="4400" b="1" dirty="0">
                <a:ln w="9525" cap="flat" cmpd="sng" algn="ctr">
                  <a:solidFill>
                    <a:srgbClr val="FFFFFF"/>
                  </a:solidFill>
                  <a:prstDash val="solid"/>
                  <a:round/>
                </a:ln>
                <a:effectLst>
                  <a:outerShdw blurRad="12700" dist="38100" dir="2700000" algn="tl">
                    <a:schemeClr val="bg1">
                      <a:lumMod val="50000"/>
                    </a:schemeClr>
                  </a:outerShdw>
                </a:effectLst>
                <a:latin typeface="Maiandra GD" panose="020E0502030308020204" pitchFamily="34" charset="0"/>
                <a:ea typeface="Times New Roman" panose="02020603050405020304" pitchFamily="18" charset="0"/>
                <a:cs typeface="Times New Roman" panose="02020603050405020304" pitchFamily="18" charset="0"/>
              </a:rPr>
              <a:t>RENDICIÓN</a:t>
            </a:r>
            <a:r>
              <a:rPr lang="es-ES" sz="4400" b="1" dirty="0">
                <a:ln w="9525" cap="flat" cmpd="sng" algn="ctr">
                  <a:solidFill>
                    <a:srgbClr val="FFFFFF"/>
                  </a:solidFill>
                  <a:prstDash val="solid"/>
                  <a:round/>
                </a:ln>
                <a:solidFill>
                  <a:schemeClr val="accent4">
                    <a:lumMod val="75000"/>
                  </a:schemeClr>
                </a:solidFill>
                <a:effectLst>
                  <a:outerShdw blurRad="12700" dist="38100" dir="2700000" algn="tl">
                    <a:schemeClr val="bg1">
                      <a:lumMod val="50000"/>
                    </a:schemeClr>
                  </a:outerShdw>
                </a:effectLst>
                <a:latin typeface="Maiandra GD" panose="020E0502030308020204" pitchFamily="34" charset="0"/>
                <a:ea typeface="Times New Roman" panose="02020603050405020304" pitchFamily="18" charset="0"/>
                <a:cs typeface="Times New Roman" panose="02020603050405020304" pitchFamily="18" charset="0"/>
              </a:rPr>
              <a:t> </a:t>
            </a:r>
            <a:r>
              <a:rPr lang="es-ES" sz="4400" b="1" dirty="0">
                <a:ln w="9525" cap="flat" cmpd="sng" algn="ctr">
                  <a:solidFill>
                    <a:srgbClr val="FFFFFF"/>
                  </a:solidFill>
                  <a:prstDash val="solid"/>
                  <a:round/>
                </a:ln>
                <a:effectLst>
                  <a:outerShdw blurRad="12700" dist="38100" dir="2700000" algn="tl">
                    <a:schemeClr val="bg1">
                      <a:lumMod val="50000"/>
                    </a:schemeClr>
                  </a:outerShdw>
                </a:effectLst>
                <a:latin typeface="Maiandra GD" panose="020E0502030308020204" pitchFamily="34" charset="0"/>
                <a:ea typeface="Times New Roman" panose="02020603050405020304" pitchFamily="18" charset="0"/>
                <a:cs typeface="Times New Roman" panose="02020603050405020304" pitchFamily="18" charset="0"/>
              </a:rPr>
              <a:t>DE CUENTAS</a:t>
            </a:r>
            <a:r>
              <a:rPr lang="es-ES" sz="4400" b="1" dirty="0">
                <a:ln w="9525" cap="flat" cmpd="sng" algn="ctr">
                  <a:solidFill>
                    <a:srgbClr val="FFFFFF"/>
                  </a:solidFill>
                  <a:prstDash val="solid"/>
                  <a:round/>
                </a:ln>
                <a:solidFill>
                  <a:schemeClr val="bg1"/>
                </a:solidFill>
                <a:effectLst>
                  <a:outerShdw blurRad="12700" dist="38100" dir="2700000" algn="tl">
                    <a:schemeClr val="bg1">
                      <a:lumMod val="50000"/>
                    </a:schemeClr>
                  </a:outerShdw>
                </a:effectLst>
                <a:latin typeface="Maiandra GD" panose="020E0502030308020204" pitchFamily="34" charset="0"/>
                <a:ea typeface="Times New Roman" panose="02020603050405020304" pitchFamily="18" charset="0"/>
                <a:cs typeface="Times New Roman" panose="02020603050405020304" pitchFamily="18" charset="0"/>
              </a:rPr>
              <a:t>  </a:t>
            </a:r>
            <a:endParaRPr lang="en-US" sz="4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Rectángulo 32"/>
          <p:cNvSpPr/>
          <p:nvPr/>
        </p:nvSpPr>
        <p:spPr>
          <a:xfrm>
            <a:off x="2427017" y="2454827"/>
            <a:ext cx="8064896" cy="3560205"/>
          </a:xfrm>
          <a:prstGeom prst="rect">
            <a:avLst/>
          </a:prstGeom>
        </p:spPr>
        <p:txBody>
          <a:bodyPr wrap="square">
            <a:spAutoFit/>
          </a:bodyPr>
          <a:lstStyle/>
          <a:p>
            <a:pPr algn="ctr"/>
            <a:r>
              <a:rPr lang="es-ES" sz="2400" b="1" dirty="0">
                <a:ln w="9525" cap="flat" cmpd="sng" algn="ctr">
                  <a:solidFill>
                    <a:srgbClr val="FFFFFF"/>
                  </a:solidFill>
                  <a:prstDash val="solid"/>
                  <a:round/>
                </a:ln>
                <a:solidFill>
                  <a:schemeClr val="bg1"/>
                </a:solidFill>
                <a:effectLst>
                  <a:outerShdw blurRad="12700" dist="38100" dir="2700000" algn="tl">
                    <a:schemeClr val="bg1">
                      <a:lumMod val="50000"/>
                    </a:schemeClr>
                  </a:outerShdw>
                </a:effectLst>
                <a:latin typeface="Maiandra GD" panose="020E0502030308020204" pitchFamily="34" charset="0"/>
                <a:ea typeface="Times New Roman" panose="02020603050405020304" pitchFamily="18" charset="0"/>
                <a:cs typeface="Times New Roman" panose="02020603050405020304" pitchFamily="18" charset="0"/>
              </a:rPr>
              <a:t>“</a:t>
            </a:r>
            <a:r>
              <a:rPr lang="es-ES" sz="4800" b="1" dirty="0">
                <a:ln w="9525" cap="flat" cmpd="sng" algn="ctr">
                  <a:solidFill>
                    <a:srgbClr val="FFFFFF"/>
                  </a:solidFill>
                  <a:prstDash val="solid"/>
                  <a:round/>
                </a:ln>
                <a:effectLst>
                  <a:outerShdw blurRad="12700" dist="38100" dir="2700000" algn="tl">
                    <a:schemeClr val="bg1">
                      <a:lumMod val="50000"/>
                    </a:schemeClr>
                  </a:outerShdw>
                </a:effectLst>
                <a:latin typeface="Maiandra GD" panose="020E0502030308020204" pitchFamily="34" charset="0"/>
                <a:ea typeface="Times New Roman" panose="02020603050405020304" pitchFamily="18" charset="0"/>
                <a:cs typeface="Times New Roman" panose="02020603050405020304" pitchFamily="18" charset="0"/>
              </a:rPr>
              <a:t>TODOS PODEMOS AVANZAR</a:t>
            </a:r>
            <a:r>
              <a:rPr lang="es-ES" sz="2400" b="1" dirty="0">
                <a:ln w="9525" cap="flat" cmpd="sng" algn="ctr">
                  <a:solidFill>
                    <a:srgbClr val="FFFFFF"/>
                  </a:solidFill>
                  <a:prstDash val="solid"/>
                  <a:round/>
                </a:ln>
                <a:solidFill>
                  <a:schemeClr val="bg1"/>
                </a:solidFill>
                <a:effectLst>
                  <a:outerShdw blurRad="12700" dist="38100" dir="2700000" algn="tl">
                    <a:schemeClr val="bg1">
                      <a:lumMod val="50000"/>
                    </a:schemeClr>
                  </a:outerShdw>
                </a:effectLst>
                <a:latin typeface="Maiandra GD" panose="020E0502030308020204" pitchFamily="34" charset="0"/>
                <a:ea typeface="Times New Roman" panose="02020603050405020304" pitchFamily="18" charset="0"/>
                <a:cs typeface="Times New Roman" panose="02020603050405020304" pitchFamily="18" charset="0"/>
              </a:rPr>
              <a:t>”</a:t>
            </a:r>
            <a:endParaRPr lang="en-US" sz="105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s-HN" sz="5333" dirty="0">
                <a:latin typeface="Lucida Handwriting" panose="03010101010101010101" pitchFamily="66" charset="0"/>
                <a:ea typeface="Calibri" panose="020F0502020204030204" pitchFamily="34" charset="0"/>
                <a:cs typeface="Times New Roman" panose="02020603050405020304" pitchFamily="18" charset="0"/>
              </a:rPr>
              <a:t>EXPOSITOR</a:t>
            </a:r>
            <a:r>
              <a:rPr lang="es-HN" sz="3200" dirty="0">
                <a:latin typeface="Times New Roman" panose="02020603050405020304" pitchFamily="18" charset="0"/>
                <a:ea typeface="Calibri" panose="020F0502020204030204" pitchFamily="34" charset="0"/>
                <a:cs typeface="Times New Roman" panose="02020603050405020304" pitchFamily="18" charset="0"/>
              </a:rPr>
              <a:t>  : </a:t>
            </a:r>
            <a:endParaRPr lang="es-HN"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s-HN" sz="3200" dirty="0" smtClean="0">
                <a:latin typeface="Lucida Calligraphy" panose="03010101010101010101" pitchFamily="66" charset="0"/>
                <a:ea typeface="Calibri" panose="020F0502020204030204" pitchFamily="34" charset="0"/>
                <a:cs typeface="Times New Roman" panose="02020603050405020304" pitchFamily="18" charset="0"/>
              </a:rPr>
              <a:t>LIC.</a:t>
            </a:r>
            <a:r>
              <a:rPr lang="es-HN" sz="2667" dirty="0" smtClean="0">
                <a:latin typeface="Lucida Calligraphy" panose="03010101010101010101" pitchFamily="66" charset="0"/>
                <a:ea typeface="Calibri" panose="020F0502020204030204" pitchFamily="34" charset="0"/>
                <a:cs typeface="Times New Roman" panose="02020603050405020304" pitchFamily="18" charset="0"/>
              </a:rPr>
              <a:t>HÉCTOR </a:t>
            </a:r>
            <a:r>
              <a:rPr lang="es-HN" sz="2667" dirty="0">
                <a:latin typeface="Lucida Calligraphy" panose="03010101010101010101" pitchFamily="66" charset="0"/>
                <a:ea typeface="Calibri" panose="020F0502020204030204" pitchFamily="34" charset="0"/>
                <a:cs typeface="Times New Roman" panose="02020603050405020304" pitchFamily="18" charset="0"/>
              </a:rPr>
              <a:t>NAPOLEÓN  BONILLA</a:t>
            </a:r>
            <a:r>
              <a:rPr lang="es-HN" sz="3733" dirty="0">
                <a:latin typeface="Lucida Calligraphy" panose="03010101010101010101" pitchFamily="66" charset="0"/>
                <a:ea typeface="Calibri" panose="020F0502020204030204" pitchFamily="34" charset="0"/>
                <a:cs typeface="Times New Roman" panose="02020603050405020304" pitchFamily="18" charset="0"/>
              </a:rPr>
              <a:t> </a:t>
            </a:r>
            <a:r>
              <a:rPr lang="es-HN" sz="3733" dirty="0">
                <a:solidFill>
                  <a:schemeClr val="bg1"/>
                </a:solidFill>
                <a:latin typeface="Lucida Calligraphy" panose="03010101010101010101" pitchFamily="66" charset="0"/>
                <a:ea typeface="Calibri" panose="020F0502020204030204" pitchFamily="34" charset="0"/>
                <a:cs typeface="Times New Roman" panose="02020603050405020304" pitchFamily="18" charset="0"/>
              </a:rPr>
              <a:t> </a:t>
            </a:r>
            <a:r>
              <a:rPr lang="es-HN" sz="2400" dirty="0" smtClean="0">
                <a:latin typeface="Times New Roman" panose="02020603050405020304" pitchFamily="18" charset="0"/>
                <a:ea typeface="Calibri" panose="020F0502020204030204" pitchFamily="34" charset="0"/>
                <a:cs typeface="Times New Roman" panose="02020603050405020304" pitchFamily="18" charset="0"/>
              </a:rPr>
              <a:t>DIRECTOR </a:t>
            </a:r>
            <a:r>
              <a:rPr lang="es-HN" sz="2400" dirty="0">
                <a:latin typeface="Times New Roman" panose="02020603050405020304" pitchFamily="18" charset="0"/>
                <a:ea typeface="Calibri" panose="020F0502020204030204" pitchFamily="34" charset="0"/>
                <a:cs typeface="Times New Roman" panose="02020603050405020304" pitchFamily="18" charset="0"/>
              </a:rPr>
              <a:t>DEPARTAMENTAL </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5928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idx="12"/>
          </p:nvPr>
        </p:nvSpPr>
        <p:spPr/>
        <p:txBody>
          <a:bodyPr/>
          <a:lstStyle/>
          <a:p>
            <a:fld id="{00000000-1234-1234-1234-123412341234}" type="slidenum">
              <a:rPr lang="es-HN" smtClean="0"/>
              <a:pPr/>
              <a:t>20</a:t>
            </a:fld>
            <a:endParaRPr lang="es-HN"/>
          </a:p>
        </p:txBody>
      </p:sp>
      <p:graphicFrame>
        <p:nvGraphicFramePr>
          <p:cNvPr id="2" name="1 Tabla"/>
          <p:cNvGraphicFramePr>
            <a:graphicFrameLocks noGrp="1"/>
          </p:cNvGraphicFramePr>
          <p:nvPr>
            <p:extLst>
              <p:ext uri="{D42A27DB-BD31-4B8C-83A1-F6EECF244321}">
                <p14:modId xmlns:p14="http://schemas.microsoft.com/office/powerpoint/2010/main" val="3176358729"/>
              </p:ext>
            </p:extLst>
          </p:nvPr>
        </p:nvGraphicFramePr>
        <p:xfrm>
          <a:off x="1" y="73575"/>
          <a:ext cx="11992300" cy="1630680"/>
        </p:xfrm>
        <a:graphic>
          <a:graphicData uri="http://schemas.openxmlformats.org/drawingml/2006/table">
            <a:tbl>
              <a:tblPr firstRow="1" firstCol="1" bandRow="1">
                <a:tableStyleId>{FABFCF23-3B69-468F-B69F-88F6DE6A72F2}</a:tableStyleId>
              </a:tblPr>
              <a:tblGrid>
                <a:gridCol w="2577383">
                  <a:extLst>
                    <a:ext uri="{9D8B030D-6E8A-4147-A177-3AD203B41FA5}">
                      <a16:colId xmlns:a16="http://schemas.microsoft.com/office/drawing/2014/main" val="20000"/>
                    </a:ext>
                  </a:extLst>
                </a:gridCol>
                <a:gridCol w="1480210">
                  <a:extLst>
                    <a:ext uri="{9D8B030D-6E8A-4147-A177-3AD203B41FA5}">
                      <a16:colId xmlns:a16="http://schemas.microsoft.com/office/drawing/2014/main" val="20001"/>
                    </a:ext>
                  </a:extLst>
                </a:gridCol>
                <a:gridCol w="1656797">
                  <a:extLst>
                    <a:ext uri="{9D8B030D-6E8A-4147-A177-3AD203B41FA5}">
                      <a16:colId xmlns:a16="http://schemas.microsoft.com/office/drawing/2014/main" val="20002"/>
                    </a:ext>
                  </a:extLst>
                </a:gridCol>
                <a:gridCol w="2024253">
                  <a:extLst>
                    <a:ext uri="{9D8B030D-6E8A-4147-A177-3AD203B41FA5}">
                      <a16:colId xmlns:a16="http://schemas.microsoft.com/office/drawing/2014/main" val="20003"/>
                    </a:ext>
                  </a:extLst>
                </a:gridCol>
                <a:gridCol w="1841174">
                  <a:extLst>
                    <a:ext uri="{9D8B030D-6E8A-4147-A177-3AD203B41FA5}">
                      <a16:colId xmlns:a16="http://schemas.microsoft.com/office/drawing/2014/main" val="20004"/>
                    </a:ext>
                  </a:extLst>
                </a:gridCol>
                <a:gridCol w="2412483">
                  <a:extLst>
                    <a:ext uri="{9D8B030D-6E8A-4147-A177-3AD203B41FA5}">
                      <a16:colId xmlns:a16="http://schemas.microsoft.com/office/drawing/2014/main" val="20005"/>
                    </a:ext>
                  </a:extLst>
                </a:gridCol>
              </a:tblGrid>
              <a:tr h="282821">
                <a:tc gridSpan="6">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ESTUDIANTES EVALUADOS DEL I SEMESTRE</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extLst>
                  <a:ext uri="{0D108BD9-81ED-4DB2-BD59-A6C34878D82A}">
                    <a16:rowId xmlns:a16="http://schemas.microsoft.com/office/drawing/2014/main" val="10000"/>
                  </a:ext>
                </a:extLst>
              </a:tr>
              <a:tr h="295726">
                <a:tc>
                  <a:txBody>
                    <a:bodyPr/>
                    <a:lstStyle/>
                    <a:p>
                      <a:pPr>
                        <a:lnSpc>
                          <a:spcPct val="107000"/>
                        </a:lnSpc>
                        <a:spcAft>
                          <a:spcPts val="0"/>
                        </a:spcAft>
                      </a:pPr>
                      <a:r>
                        <a:rPr lang="es-HN" sz="2000" dirty="0">
                          <a:solidFill>
                            <a:sysClr val="windowText" lastClr="000000"/>
                          </a:solidFill>
                          <a:effectLst/>
                          <a:latin typeface="Maiandra GD" panose="020E0502030308020204" pitchFamily="34" charset="0"/>
                        </a:rPr>
                        <a:t>Administración</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2000" dirty="0">
                          <a:solidFill>
                            <a:sysClr val="windowText" lastClr="000000"/>
                          </a:solidFill>
                          <a:effectLst/>
                          <a:latin typeface="Maiandra GD" panose="020E0502030308020204" pitchFamily="34" charset="0"/>
                        </a:rPr>
                        <a:t>Evaluados</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2000" dirty="0">
                          <a:solidFill>
                            <a:sysClr val="windowText" lastClr="000000"/>
                          </a:solidFill>
                          <a:effectLst/>
                          <a:latin typeface="Maiandra GD" panose="020E0502030308020204" pitchFamily="34" charset="0"/>
                        </a:rPr>
                        <a:t>Aprobados</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2000" dirty="0">
                          <a:solidFill>
                            <a:sysClr val="windowText" lastClr="000000"/>
                          </a:solidFill>
                          <a:effectLst/>
                          <a:latin typeface="Maiandra GD" panose="020E0502030308020204" pitchFamily="34" charset="0"/>
                        </a:rPr>
                        <a:t>% Aprobación</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2000" dirty="0">
                          <a:solidFill>
                            <a:sysClr val="windowText" lastClr="000000"/>
                          </a:solidFill>
                          <a:effectLst/>
                          <a:latin typeface="Maiandra GD" panose="020E0502030308020204" pitchFamily="34" charset="0"/>
                        </a:rPr>
                        <a:t>Reprobados</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2000" dirty="0">
                          <a:solidFill>
                            <a:sysClr val="windowText" lastClr="000000"/>
                          </a:solidFill>
                          <a:effectLst/>
                          <a:latin typeface="Maiandra GD" panose="020E0502030308020204" pitchFamily="34" charset="0"/>
                        </a:rPr>
                        <a:t>% de Reprobación</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1"/>
                  </a:ext>
                </a:extLst>
              </a:tr>
              <a:tr h="282821">
                <a:tc>
                  <a:txBody>
                    <a:bodyPr/>
                    <a:lstStyle/>
                    <a:p>
                      <a:pPr>
                        <a:lnSpc>
                          <a:spcPct val="107000"/>
                        </a:lnSpc>
                        <a:spcAft>
                          <a:spcPts val="0"/>
                        </a:spcAft>
                      </a:pPr>
                      <a:r>
                        <a:rPr lang="es-HN" sz="2000" dirty="0">
                          <a:solidFill>
                            <a:sysClr val="windowText" lastClr="000000"/>
                          </a:solidFill>
                          <a:effectLst/>
                          <a:latin typeface="Maiandra GD" panose="020E0502030308020204" pitchFamily="34" charset="0"/>
                        </a:rPr>
                        <a:t>Gubernamental</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1,529</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1,291</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84%</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238</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16%</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2"/>
                  </a:ext>
                </a:extLst>
              </a:tr>
              <a:tr h="295726">
                <a:tc>
                  <a:txBody>
                    <a:bodyPr/>
                    <a:lstStyle/>
                    <a:p>
                      <a:pPr>
                        <a:lnSpc>
                          <a:spcPct val="107000"/>
                        </a:lnSpc>
                        <a:spcAft>
                          <a:spcPts val="0"/>
                        </a:spcAft>
                      </a:pPr>
                      <a:r>
                        <a:rPr lang="es-HN" sz="2000" dirty="0">
                          <a:solidFill>
                            <a:sysClr val="windowText" lastClr="000000"/>
                          </a:solidFill>
                          <a:effectLst/>
                          <a:latin typeface="Maiandra GD" panose="020E0502030308020204" pitchFamily="34" charset="0"/>
                        </a:rPr>
                        <a:t>No Gubernamental</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495</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453</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91%</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42</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9%</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3"/>
                  </a:ext>
                </a:extLst>
              </a:tr>
              <a:tr h="282821">
                <a:tc>
                  <a:txBody>
                    <a:bodyPr/>
                    <a:lstStyle/>
                    <a:p>
                      <a:pPr>
                        <a:lnSpc>
                          <a:spcPct val="107000"/>
                        </a:lnSpc>
                        <a:spcAft>
                          <a:spcPts val="0"/>
                        </a:spcAft>
                      </a:pPr>
                      <a:r>
                        <a:rPr lang="es-HN" sz="2000" dirty="0">
                          <a:solidFill>
                            <a:sysClr val="windowText" lastClr="000000"/>
                          </a:solidFill>
                          <a:effectLst/>
                          <a:latin typeface="Maiandra GD" panose="020E0502030308020204" pitchFamily="34" charset="0"/>
                        </a:rPr>
                        <a:t>Total</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2,024</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1,744</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86%</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280</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solidFill>
                            <a:sysClr val="windowText" lastClr="000000"/>
                          </a:solidFill>
                          <a:effectLst/>
                          <a:latin typeface="Maiandra GD" panose="020E0502030308020204" pitchFamily="34" charset="0"/>
                        </a:rPr>
                        <a:t>14 %</a:t>
                      </a:r>
                      <a:endParaRPr lang="es-HN" sz="2000" dirty="0">
                        <a:solidFill>
                          <a:sysClr val="windowText" lastClr="000000"/>
                        </a:solidFill>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4"/>
                  </a:ext>
                </a:extLst>
              </a:tr>
            </a:tbl>
          </a:graphicData>
        </a:graphic>
      </p:graphicFrame>
      <p:graphicFrame>
        <p:nvGraphicFramePr>
          <p:cNvPr id="7" name="6 Gráfico"/>
          <p:cNvGraphicFramePr/>
          <p:nvPr>
            <p:extLst>
              <p:ext uri="{D42A27DB-BD31-4B8C-83A1-F6EECF244321}">
                <p14:modId xmlns:p14="http://schemas.microsoft.com/office/powerpoint/2010/main" val="2749831714"/>
              </p:ext>
            </p:extLst>
          </p:nvPr>
        </p:nvGraphicFramePr>
        <p:xfrm>
          <a:off x="126124" y="1892830"/>
          <a:ext cx="5969876" cy="4423887"/>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p:cNvPicPr>
            <a:picLocks noChangeAspect="1"/>
          </p:cNvPicPr>
          <p:nvPr/>
        </p:nvPicPr>
        <p:blipFill>
          <a:blip r:embed="rId3"/>
          <a:stretch>
            <a:fillRect/>
          </a:stretch>
        </p:blipFill>
        <p:spPr>
          <a:xfrm>
            <a:off x="6379780" y="1892829"/>
            <a:ext cx="5328744" cy="4423887"/>
          </a:xfrm>
          <a:prstGeom prst="rect">
            <a:avLst/>
          </a:prstGeom>
        </p:spPr>
      </p:pic>
    </p:spTree>
    <p:extLst>
      <p:ext uri="{BB962C8B-B14F-4D97-AF65-F5344CB8AC3E}">
        <p14:creationId xmlns:p14="http://schemas.microsoft.com/office/powerpoint/2010/main" val="26676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3B7DF1CE-AF8B-4059-B23C-B0DFAA92B469}"/>
              </a:ext>
            </a:extLst>
          </p:cNvPr>
          <p:cNvSpPr>
            <a:spLocks noGrp="1"/>
          </p:cNvSpPr>
          <p:nvPr>
            <p:ph type="title"/>
          </p:nvPr>
        </p:nvSpPr>
        <p:spPr>
          <a:xfrm>
            <a:off x="911425" y="30524"/>
            <a:ext cx="10578919" cy="1021600"/>
          </a:xfrm>
        </p:spPr>
        <p:txBody>
          <a:bodyPr>
            <a:noAutofit/>
          </a:bodyPr>
          <a:lstStyle/>
          <a:p>
            <a:r>
              <a:rPr lang="es-HN" sz="3200" b="1" dirty="0">
                <a:effectLst>
                  <a:outerShdw blurRad="38100" dist="38100" dir="2700000" algn="tl">
                    <a:srgbClr val="000000">
                      <a:alpha val="43137"/>
                    </a:srgbClr>
                  </a:outerShdw>
                </a:effectLst>
              </a:rPr>
              <a:t>RESUMEN ESTADISTICO TPA I SEMESTRE GUBERNAMENTALES</a:t>
            </a:r>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66" y="850926"/>
            <a:ext cx="11950262" cy="6007073"/>
          </a:xfrm>
          <a:prstGeom prst="rect">
            <a:avLst/>
          </a:prstGeom>
          <a:solidFill>
            <a:schemeClr val="bg1"/>
          </a:solidFill>
          <a:ln>
            <a:noFill/>
          </a:ln>
        </p:spPr>
      </p:pic>
    </p:spTree>
    <p:extLst>
      <p:ext uri="{BB962C8B-B14F-4D97-AF65-F5344CB8AC3E}">
        <p14:creationId xmlns:p14="http://schemas.microsoft.com/office/powerpoint/2010/main" val="1199410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07435" y="356659"/>
            <a:ext cx="10002855" cy="1349525"/>
          </a:xfrm>
        </p:spPr>
        <p:txBody>
          <a:bodyPr>
            <a:normAutofit/>
          </a:bodyPr>
          <a:lstStyle/>
          <a:p>
            <a:r>
              <a:rPr lang="es-HN" sz="3733" b="1" dirty="0"/>
              <a:t>ESTADISTICO TPA I SEMESTRE NO GUBERNAMENTAL</a:t>
            </a:r>
            <a:r>
              <a:rPr lang="es-ES" sz="3733" dirty="0"/>
              <a:t/>
            </a:r>
            <a:br>
              <a:rPr lang="es-ES" sz="3733" dirty="0"/>
            </a:br>
            <a:endParaRPr lang="es-HN" sz="3733" dirty="0"/>
          </a:p>
        </p:txBody>
      </p:sp>
      <p:sp>
        <p:nvSpPr>
          <p:cNvPr id="4" name="3 Marcador de número de diapositiva"/>
          <p:cNvSpPr>
            <a:spLocks noGrp="1"/>
          </p:cNvSpPr>
          <p:nvPr>
            <p:ph type="sldNum" idx="12"/>
          </p:nvPr>
        </p:nvSpPr>
        <p:spPr/>
        <p:txBody>
          <a:bodyPr/>
          <a:lstStyle/>
          <a:p>
            <a:fld id="{00000000-1234-1234-1234-123412341234}" type="slidenum">
              <a:rPr lang="es-HN" smtClean="0"/>
              <a:pPr/>
              <a:t>22</a:t>
            </a:fld>
            <a:endParaRPr lang="es-HN"/>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66" y="1091237"/>
            <a:ext cx="11972367" cy="5705711"/>
          </a:xfrm>
          <a:prstGeom prst="rect">
            <a:avLst/>
          </a:prstGeom>
          <a:solidFill>
            <a:schemeClr val="bg1"/>
          </a:solidFill>
          <a:ln>
            <a:noFill/>
          </a:ln>
        </p:spPr>
      </p:pic>
    </p:spTree>
    <p:extLst>
      <p:ext uri="{BB962C8B-B14F-4D97-AF65-F5344CB8AC3E}">
        <p14:creationId xmlns:p14="http://schemas.microsoft.com/office/powerpoint/2010/main" val="1841230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59F53A-50D3-472E-B9EC-7EF7C865C711}"/>
              </a:ext>
            </a:extLst>
          </p:cNvPr>
          <p:cNvSpPr/>
          <p:nvPr/>
        </p:nvSpPr>
        <p:spPr>
          <a:xfrm>
            <a:off x="529845" y="1519681"/>
            <a:ext cx="10849204" cy="4062651"/>
          </a:xfrm>
          <a:prstGeom prst="rect">
            <a:avLst/>
          </a:prstGeom>
          <a:noFill/>
          <a:effectLst>
            <a:glow rad="228600">
              <a:schemeClr val="accent2">
                <a:satMod val="175000"/>
                <a:alpha val="40000"/>
              </a:schemeClr>
            </a:glow>
          </a:effectLst>
        </p:spPr>
        <p:txBody>
          <a:bodyPr wrap="square" lIns="121920" tIns="60960" rIns="121920" bIns="60960">
            <a:spAutoFit/>
            <a:scene3d>
              <a:camera prst="isometricOffAxis1Right"/>
              <a:lightRig rig="threePt" dir="t"/>
            </a:scene3d>
            <a:sp3d extrusionH="57150">
              <a:bevelT w="38100" h="38100"/>
            </a:sp3d>
          </a:bodyPr>
          <a:lstStyle/>
          <a:p>
            <a:pPr algn="ctr"/>
            <a:r>
              <a:rPr lang="es-HN" sz="12800" b="1" dirty="0">
                <a:ln w="9525">
                  <a:solidFill>
                    <a:schemeClr val="bg1"/>
                  </a:solidFill>
                  <a:prstDash val="solid"/>
                </a:ln>
                <a:effectLst>
                  <a:outerShdw blurRad="12700" dist="38100" dir="2700000" algn="tl" rotWithShape="0">
                    <a:schemeClr val="bg1">
                      <a:lumMod val="50000"/>
                    </a:schemeClr>
                  </a:outerShdw>
                </a:effectLst>
                <a:latin typeface="Mistral" panose="03090702030407020403" pitchFamily="66" charset="0"/>
              </a:rPr>
              <a:t>SEDES TPA  II  semestre</a:t>
            </a:r>
          </a:p>
        </p:txBody>
      </p:sp>
    </p:spTree>
    <p:extLst>
      <p:ext uri="{BB962C8B-B14F-4D97-AF65-F5344CB8AC3E}">
        <p14:creationId xmlns:p14="http://schemas.microsoft.com/office/powerpoint/2010/main" val="296183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87354" y="161879"/>
            <a:ext cx="10849205" cy="747183"/>
          </a:xfrm>
        </p:spPr>
        <p:txBody>
          <a:bodyPr rtlCol="0">
            <a:normAutofit/>
          </a:bodyPr>
          <a:lstStyle/>
          <a:p>
            <a:pPr algn="ctr"/>
            <a:r>
              <a:rPr lang="es-HN"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rPr>
              <a:t>CENTROS GUBERNAMENTALES II SEMESTRE </a:t>
            </a:r>
            <a:endParaRPr lang="es-E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endParaRPr>
          </a:p>
        </p:txBody>
      </p:sp>
      <p:graphicFrame>
        <p:nvGraphicFramePr>
          <p:cNvPr id="5" name="4 Marcador de contenido"/>
          <p:cNvGraphicFramePr>
            <a:graphicFrameLocks noGrp="1"/>
          </p:cNvGraphicFramePr>
          <p:nvPr>
            <p:ph idx="4294967295"/>
            <p:extLst>
              <p:ext uri="{D42A27DB-BD31-4B8C-83A1-F6EECF244321}">
                <p14:modId xmlns:p14="http://schemas.microsoft.com/office/powerpoint/2010/main" val="3452545416"/>
              </p:ext>
            </p:extLst>
          </p:nvPr>
        </p:nvGraphicFramePr>
        <p:xfrm>
          <a:off x="462454" y="909062"/>
          <a:ext cx="11445768" cy="5731344"/>
        </p:xfrm>
        <a:graphic>
          <a:graphicData uri="http://schemas.openxmlformats.org/drawingml/2006/table">
            <a:tbl>
              <a:tblPr>
                <a:tableStyleId>{B301B821-A1FF-4177-AEE7-76D212191A09}</a:tableStyleId>
              </a:tblPr>
              <a:tblGrid>
                <a:gridCol w="582653">
                  <a:extLst>
                    <a:ext uri="{9D8B030D-6E8A-4147-A177-3AD203B41FA5}">
                      <a16:colId xmlns:a16="http://schemas.microsoft.com/office/drawing/2014/main" val="20000"/>
                    </a:ext>
                  </a:extLst>
                </a:gridCol>
                <a:gridCol w="4212785">
                  <a:extLst>
                    <a:ext uri="{9D8B030D-6E8A-4147-A177-3AD203B41FA5}">
                      <a16:colId xmlns:a16="http://schemas.microsoft.com/office/drawing/2014/main" val="20001"/>
                    </a:ext>
                  </a:extLst>
                </a:gridCol>
                <a:gridCol w="2784519">
                  <a:extLst>
                    <a:ext uri="{9D8B030D-6E8A-4147-A177-3AD203B41FA5}">
                      <a16:colId xmlns:a16="http://schemas.microsoft.com/office/drawing/2014/main" val="20002"/>
                    </a:ext>
                  </a:extLst>
                </a:gridCol>
                <a:gridCol w="3865811">
                  <a:extLst>
                    <a:ext uri="{9D8B030D-6E8A-4147-A177-3AD203B41FA5}">
                      <a16:colId xmlns:a16="http://schemas.microsoft.com/office/drawing/2014/main" val="20003"/>
                    </a:ext>
                  </a:extLst>
                </a:gridCol>
              </a:tblGrid>
              <a:tr h="358209">
                <a:tc>
                  <a:txBody>
                    <a:bodyPr/>
                    <a:lstStyle/>
                    <a:p>
                      <a:pPr algn="just">
                        <a:lnSpc>
                          <a:spcPct val="115000"/>
                        </a:lnSpc>
                        <a:spcAft>
                          <a:spcPts val="0"/>
                        </a:spcAft>
                      </a:pPr>
                      <a:r>
                        <a:rPr lang="es-HN" sz="1600" b="1" dirty="0">
                          <a:effectLst>
                            <a:outerShdw blurRad="38100" dist="38100" dir="2700000" algn="tl">
                              <a:srgbClr val="000000">
                                <a:alpha val="43137"/>
                              </a:srgbClr>
                            </a:outerShdw>
                          </a:effectLst>
                        </a:rPr>
                        <a:t>Nº</a:t>
                      </a:r>
                      <a:endParaRPr lang="es-HN"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algn="just">
                        <a:lnSpc>
                          <a:spcPct val="115000"/>
                        </a:lnSpc>
                        <a:spcAft>
                          <a:spcPts val="0"/>
                        </a:spcAft>
                      </a:pPr>
                      <a:r>
                        <a:rPr lang="es-HN" sz="1600" b="1">
                          <a:effectLst>
                            <a:outerShdw blurRad="38100" dist="38100" dir="2700000" algn="tl">
                              <a:srgbClr val="000000">
                                <a:alpha val="43137"/>
                              </a:srgbClr>
                            </a:outerShdw>
                          </a:effectLst>
                        </a:rPr>
                        <a:t>CENTRO EDUCATIVO</a:t>
                      </a:r>
                      <a:endParaRPr lang="es-HN" sz="1600" b="1">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algn="just">
                        <a:lnSpc>
                          <a:spcPct val="115000"/>
                        </a:lnSpc>
                        <a:spcAft>
                          <a:spcPts val="0"/>
                        </a:spcAft>
                      </a:pPr>
                      <a:r>
                        <a:rPr lang="es-HN" sz="1600" b="1" dirty="0">
                          <a:effectLst>
                            <a:outerShdw blurRad="38100" dist="38100" dir="2700000" algn="tl">
                              <a:srgbClr val="000000">
                                <a:alpha val="43137"/>
                              </a:srgbClr>
                            </a:outerShdw>
                          </a:effectLst>
                        </a:rPr>
                        <a:t>UBICACIÓN</a:t>
                      </a:r>
                      <a:endParaRPr lang="es-HN"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tc>
                  <a:txBody>
                    <a:bodyPr/>
                    <a:lstStyle/>
                    <a:p>
                      <a:pPr algn="just">
                        <a:lnSpc>
                          <a:spcPct val="115000"/>
                        </a:lnSpc>
                        <a:spcAft>
                          <a:spcPts val="0"/>
                        </a:spcAft>
                      </a:pPr>
                      <a:r>
                        <a:rPr lang="es-HN" sz="1600" b="1" dirty="0">
                          <a:effectLst>
                            <a:outerShdw blurRad="38100" dist="38100" dir="2700000" algn="tl">
                              <a:srgbClr val="000000">
                                <a:alpha val="43137"/>
                              </a:srgbClr>
                            </a:outerShdw>
                          </a:effectLst>
                        </a:rPr>
                        <a:t>NOMBRE DEL COORDINADOR</a:t>
                      </a:r>
                      <a:endParaRPr lang="es-HN" sz="1600" b="1" dirty="0">
                        <a:effectLst>
                          <a:outerShdw blurRad="38100" dist="38100" dir="2700000" algn="tl">
                            <a:srgbClr val="000000">
                              <a:alpha val="43137"/>
                            </a:srgbClr>
                          </a:outerShdw>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58209">
                <a:tc>
                  <a:txBody>
                    <a:bodyPr/>
                    <a:lstStyle/>
                    <a:p>
                      <a:pPr algn="just">
                        <a:lnSpc>
                          <a:spcPct val="115000"/>
                        </a:lnSpc>
                        <a:spcAft>
                          <a:spcPts val="0"/>
                        </a:spcAft>
                      </a:pPr>
                      <a:r>
                        <a:rPr lang="es-HN" sz="1600"/>
                        <a:t>1</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a:t>Instituto Mixto Hibueras</a:t>
                      </a:r>
                      <a:endParaRPr lang="es-HN" sz="1600" dirty="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a:t>Comayagüela</a:t>
                      </a:r>
                      <a:endParaRPr lang="es-HN" sz="1600" dirty="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err="1"/>
                        <a:t>Lizeth</a:t>
                      </a:r>
                      <a:r>
                        <a:rPr lang="es-HN" sz="1600" dirty="0"/>
                        <a:t> </a:t>
                      </a:r>
                      <a:r>
                        <a:rPr lang="es-HN" sz="1600" dirty="0" err="1"/>
                        <a:t>Suyapa</a:t>
                      </a:r>
                      <a:r>
                        <a:rPr lang="es-HN" sz="1600" dirty="0"/>
                        <a:t> Navarro Laínez</a:t>
                      </a:r>
                      <a:endParaRPr lang="es-HN" sz="1600" dirty="0">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58209">
                <a:tc>
                  <a:txBody>
                    <a:bodyPr/>
                    <a:lstStyle/>
                    <a:p>
                      <a:pPr algn="just">
                        <a:lnSpc>
                          <a:spcPct val="115000"/>
                        </a:lnSpc>
                        <a:spcAft>
                          <a:spcPts val="0"/>
                        </a:spcAft>
                      </a:pPr>
                      <a:r>
                        <a:rPr lang="es-HN" sz="1600"/>
                        <a:t>2</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España Jesús Milla Selva</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Col. Kennedy</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Henry Alejandro Chirinos</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58209">
                <a:tc>
                  <a:txBody>
                    <a:bodyPr/>
                    <a:lstStyle/>
                    <a:p>
                      <a:pPr algn="just">
                        <a:lnSpc>
                          <a:spcPct val="115000"/>
                        </a:lnSpc>
                        <a:spcAft>
                          <a:spcPts val="0"/>
                        </a:spcAft>
                      </a:pPr>
                      <a:r>
                        <a:rPr lang="es-HN" sz="1600"/>
                        <a:t>3</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Héctor Pineda Ugarte</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Col. Hato de Enmedio</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a:t>Delmy Perdomo</a:t>
                      </a:r>
                      <a:endParaRPr lang="es-HN" sz="1600" dirty="0">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58209">
                <a:tc>
                  <a:txBody>
                    <a:bodyPr/>
                    <a:lstStyle/>
                    <a:p>
                      <a:pPr algn="just">
                        <a:lnSpc>
                          <a:spcPct val="115000"/>
                        </a:lnSpc>
                        <a:spcAft>
                          <a:spcPts val="0"/>
                        </a:spcAft>
                      </a:pPr>
                      <a:r>
                        <a:rPr lang="es-HN" sz="1600"/>
                        <a:t>4</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central Vicente Cáceres</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Col. Tiloarque</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Cornelio Alejandro McCarthy__</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58209">
                <a:tc>
                  <a:txBody>
                    <a:bodyPr/>
                    <a:lstStyle/>
                    <a:p>
                      <a:pPr algn="just">
                        <a:lnSpc>
                          <a:spcPct val="115000"/>
                        </a:lnSpc>
                        <a:spcAft>
                          <a:spcPts val="0"/>
                        </a:spcAft>
                      </a:pPr>
                      <a:r>
                        <a:rPr lang="es-HN" sz="1600"/>
                        <a:t>5</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Jesús Aguilar Paz</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Comayagüela</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Aleyda Ruth García Marcía</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05"/>
                  </a:ext>
                </a:extLst>
              </a:tr>
              <a:tr h="358209">
                <a:tc>
                  <a:txBody>
                    <a:bodyPr/>
                    <a:lstStyle/>
                    <a:p>
                      <a:pPr algn="just">
                        <a:lnSpc>
                          <a:spcPct val="115000"/>
                        </a:lnSpc>
                        <a:spcAft>
                          <a:spcPts val="0"/>
                        </a:spcAft>
                      </a:pPr>
                      <a:r>
                        <a:rPr lang="es-HN" sz="1600"/>
                        <a:t>6</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Abelardo Fortín</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Comayagüela</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Judit Concepción Escober Torres</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06"/>
                  </a:ext>
                </a:extLst>
              </a:tr>
              <a:tr h="358209">
                <a:tc>
                  <a:txBody>
                    <a:bodyPr/>
                    <a:lstStyle/>
                    <a:p>
                      <a:pPr algn="just">
                        <a:lnSpc>
                          <a:spcPct val="115000"/>
                        </a:lnSpc>
                        <a:spcAft>
                          <a:spcPts val="0"/>
                        </a:spcAft>
                      </a:pPr>
                      <a:r>
                        <a:rPr lang="es-HN" sz="1600"/>
                        <a:t>7</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Técnico Francisco Miranda</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Zambrano</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Wilson Rubén Rico Chirinos</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07"/>
                  </a:ext>
                </a:extLst>
              </a:tr>
              <a:tr h="358209">
                <a:tc>
                  <a:txBody>
                    <a:bodyPr/>
                    <a:lstStyle/>
                    <a:p>
                      <a:pPr algn="just">
                        <a:lnSpc>
                          <a:spcPct val="115000"/>
                        </a:lnSpc>
                        <a:spcAft>
                          <a:spcPts val="0"/>
                        </a:spcAft>
                      </a:pPr>
                      <a:r>
                        <a:rPr lang="es-HN" sz="1600"/>
                        <a:t>8</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Malcolm Donald Sánchez</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San Antonio de Oriente</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err="1"/>
                        <a:t>Brayan</a:t>
                      </a:r>
                      <a:r>
                        <a:rPr lang="es-HN" sz="1600" dirty="0"/>
                        <a:t> Ariel Flores</a:t>
                      </a:r>
                      <a:endParaRPr lang="es-HN" sz="1600" dirty="0">
                        <a:latin typeface="Calibri"/>
                        <a:ea typeface="Calibri"/>
                        <a:cs typeface="Times New Roman"/>
                      </a:endParaRPr>
                    </a:p>
                  </a:txBody>
                  <a:tcPr marL="68580" marR="68580" marT="0" marB="0"/>
                </a:tc>
                <a:extLst>
                  <a:ext uri="{0D108BD9-81ED-4DB2-BD59-A6C34878D82A}">
                    <a16:rowId xmlns:a16="http://schemas.microsoft.com/office/drawing/2014/main" val="10008"/>
                  </a:ext>
                </a:extLst>
              </a:tr>
              <a:tr h="358209">
                <a:tc>
                  <a:txBody>
                    <a:bodyPr/>
                    <a:lstStyle/>
                    <a:p>
                      <a:pPr algn="just">
                        <a:lnSpc>
                          <a:spcPct val="115000"/>
                        </a:lnSpc>
                        <a:spcAft>
                          <a:spcPts val="0"/>
                        </a:spcAft>
                      </a:pPr>
                      <a:r>
                        <a:rPr lang="es-HN" sz="1600"/>
                        <a:t>9</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Francisco Morazán</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a:t>Sabanagrande</a:t>
                      </a:r>
                      <a:endParaRPr lang="es-HN" sz="1600" dirty="0">
                        <a:latin typeface="Calibri"/>
                        <a:ea typeface="Calibri"/>
                        <a:cs typeface="Times New Roman"/>
                      </a:endParaRPr>
                    </a:p>
                  </a:txBody>
                  <a:tcPr marL="68580" marR="68580" marT="0" marB="0"/>
                </a:tc>
                <a:tc>
                  <a:txBody>
                    <a:bodyPr/>
                    <a:lstStyle/>
                    <a:p>
                      <a:pPr algn="just">
                        <a:lnSpc>
                          <a:spcPct val="115000"/>
                        </a:lnSpc>
                        <a:spcAft>
                          <a:spcPts val="0"/>
                        </a:spcAft>
                      </a:pPr>
                      <a:r>
                        <a:rPr lang="es-HN" sz="1600"/>
                        <a:t>Denis Alfredo García</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09"/>
                  </a:ext>
                </a:extLst>
              </a:tr>
              <a:tr h="358209">
                <a:tc>
                  <a:txBody>
                    <a:bodyPr/>
                    <a:lstStyle/>
                    <a:p>
                      <a:pPr algn="just">
                        <a:lnSpc>
                          <a:spcPct val="115000"/>
                        </a:lnSpc>
                        <a:spcAft>
                          <a:spcPts val="0"/>
                        </a:spcAft>
                      </a:pPr>
                      <a:r>
                        <a:rPr lang="es-HN" sz="1600"/>
                        <a:t>10</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Gonzalo Barahona</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El Porvenir</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Wendy Vanessa Banegas</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10"/>
                  </a:ext>
                </a:extLst>
              </a:tr>
              <a:tr h="358209">
                <a:tc>
                  <a:txBody>
                    <a:bodyPr/>
                    <a:lstStyle/>
                    <a:p>
                      <a:pPr algn="just">
                        <a:lnSpc>
                          <a:spcPct val="115000"/>
                        </a:lnSpc>
                        <a:spcAft>
                          <a:spcPts val="0"/>
                        </a:spcAft>
                      </a:pPr>
                      <a:r>
                        <a:rPr lang="es-HN" sz="1600"/>
                        <a:t>11</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San Ignacio de Loyola</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San Ignacio</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Rudy Rinaul Izaguirre Torres</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11"/>
                  </a:ext>
                </a:extLst>
              </a:tr>
              <a:tr h="358209">
                <a:tc>
                  <a:txBody>
                    <a:bodyPr/>
                    <a:lstStyle/>
                    <a:p>
                      <a:pPr algn="just">
                        <a:lnSpc>
                          <a:spcPct val="115000"/>
                        </a:lnSpc>
                        <a:spcAft>
                          <a:spcPts val="0"/>
                        </a:spcAft>
                      </a:pPr>
                      <a:r>
                        <a:rPr lang="es-HN" sz="1600"/>
                        <a:t>12</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a:t>Instituto Brassavola Digbyana</a:t>
                      </a:r>
                      <a:endParaRPr lang="es-HN" sz="1600" dirty="0">
                        <a:latin typeface="Calibri"/>
                        <a:ea typeface="Calibri"/>
                        <a:cs typeface="Times New Roman"/>
                      </a:endParaRPr>
                    </a:p>
                  </a:txBody>
                  <a:tcPr marL="68580" marR="68580" marT="0" marB="0"/>
                </a:tc>
                <a:tc>
                  <a:txBody>
                    <a:bodyPr/>
                    <a:lstStyle/>
                    <a:p>
                      <a:pPr algn="just">
                        <a:lnSpc>
                          <a:spcPct val="115000"/>
                        </a:lnSpc>
                        <a:spcAft>
                          <a:spcPts val="0"/>
                        </a:spcAft>
                      </a:pPr>
                      <a:r>
                        <a:rPr lang="es-HN" sz="1600"/>
                        <a:t>Talanga</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María Antonia Valle</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12"/>
                  </a:ext>
                </a:extLst>
              </a:tr>
              <a:tr h="358209">
                <a:tc>
                  <a:txBody>
                    <a:bodyPr/>
                    <a:lstStyle/>
                    <a:p>
                      <a:pPr algn="just">
                        <a:lnSpc>
                          <a:spcPct val="115000"/>
                        </a:lnSpc>
                        <a:spcAft>
                          <a:spcPts val="0"/>
                        </a:spcAft>
                      </a:pPr>
                      <a:r>
                        <a:rPr lang="es-HN" sz="1600"/>
                        <a:t>13</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Instituto Francisco Rodas Hernández</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Curarén</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Faustina Bautista</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13"/>
                  </a:ext>
                </a:extLst>
              </a:tr>
              <a:tr h="358209">
                <a:tc>
                  <a:txBody>
                    <a:bodyPr/>
                    <a:lstStyle/>
                    <a:p>
                      <a:pPr algn="just">
                        <a:lnSpc>
                          <a:spcPct val="115000"/>
                        </a:lnSpc>
                        <a:spcAft>
                          <a:spcPts val="0"/>
                        </a:spcAft>
                      </a:pPr>
                      <a:r>
                        <a:rPr lang="es-HN" sz="1600"/>
                        <a:t>14</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a:t>Instituto Oficial Maraita</a:t>
                      </a:r>
                      <a:endParaRPr lang="es-HN" sz="1600" dirty="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a:t>Maraita</a:t>
                      </a:r>
                      <a:endParaRPr lang="es-HN" sz="1600" dirty="0">
                        <a:latin typeface="Calibri"/>
                        <a:ea typeface="Calibri"/>
                        <a:cs typeface="Times New Roman"/>
                      </a:endParaRPr>
                    </a:p>
                  </a:txBody>
                  <a:tcPr marL="68580" marR="68580" marT="0" marB="0"/>
                </a:tc>
                <a:tc>
                  <a:txBody>
                    <a:bodyPr/>
                    <a:lstStyle/>
                    <a:p>
                      <a:pPr algn="just">
                        <a:lnSpc>
                          <a:spcPct val="115000"/>
                        </a:lnSpc>
                        <a:spcAft>
                          <a:spcPts val="0"/>
                        </a:spcAft>
                      </a:pPr>
                      <a:r>
                        <a:rPr lang="es-HN" sz="1600"/>
                        <a:t>Sara Liliana Andino Alvarenga</a:t>
                      </a:r>
                      <a:endParaRPr lang="es-HN" sz="1600">
                        <a:latin typeface="Calibri"/>
                        <a:ea typeface="Calibri"/>
                        <a:cs typeface="Times New Roman"/>
                      </a:endParaRPr>
                    </a:p>
                  </a:txBody>
                  <a:tcPr marL="68580" marR="68580" marT="0" marB="0"/>
                </a:tc>
                <a:extLst>
                  <a:ext uri="{0D108BD9-81ED-4DB2-BD59-A6C34878D82A}">
                    <a16:rowId xmlns:a16="http://schemas.microsoft.com/office/drawing/2014/main" val="10014"/>
                  </a:ext>
                </a:extLst>
              </a:tr>
              <a:tr h="358209">
                <a:tc>
                  <a:txBody>
                    <a:bodyPr/>
                    <a:lstStyle/>
                    <a:p>
                      <a:pPr algn="just">
                        <a:lnSpc>
                          <a:spcPct val="115000"/>
                        </a:lnSpc>
                        <a:spcAft>
                          <a:spcPts val="0"/>
                        </a:spcAft>
                      </a:pPr>
                      <a:r>
                        <a:rPr lang="es-HN" sz="1600" dirty="0"/>
                        <a:t>15</a:t>
                      </a:r>
                      <a:endParaRPr lang="es-HN" sz="1600" dirty="0">
                        <a:latin typeface="Calibri"/>
                        <a:ea typeface="Calibri"/>
                        <a:cs typeface="Times New Roman"/>
                      </a:endParaRPr>
                    </a:p>
                  </a:txBody>
                  <a:tcPr marL="68580" marR="68580" marT="0" marB="0"/>
                </a:tc>
                <a:tc>
                  <a:txBody>
                    <a:bodyPr/>
                    <a:lstStyle/>
                    <a:p>
                      <a:pPr algn="just">
                        <a:lnSpc>
                          <a:spcPct val="115000"/>
                        </a:lnSpc>
                        <a:spcAft>
                          <a:spcPts val="0"/>
                        </a:spcAft>
                      </a:pPr>
                      <a:r>
                        <a:rPr lang="es-HN" sz="1600"/>
                        <a:t>CEMG Carlos Flores Roberto</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a:t>San Miguelito</a:t>
                      </a:r>
                      <a:endParaRPr lang="es-HN" sz="1600">
                        <a:latin typeface="Calibri"/>
                        <a:ea typeface="Calibri"/>
                        <a:cs typeface="Times New Roman"/>
                      </a:endParaRPr>
                    </a:p>
                  </a:txBody>
                  <a:tcPr marL="68580" marR="68580" marT="0" marB="0"/>
                </a:tc>
                <a:tc>
                  <a:txBody>
                    <a:bodyPr/>
                    <a:lstStyle/>
                    <a:p>
                      <a:pPr algn="just">
                        <a:lnSpc>
                          <a:spcPct val="115000"/>
                        </a:lnSpc>
                        <a:spcAft>
                          <a:spcPts val="0"/>
                        </a:spcAft>
                      </a:pPr>
                      <a:r>
                        <a:rPr lang="es-HN" sz="1600" dirty="0"/>
                        <a:t>Margarita Martínez Sánchez</a:t>
                      </a:r>
                      <a:endParaRPr lang="es-HN" sz="1600" dirty="0">
                        <a:latin typeface="Calibri"/>
                        <a:ea typeface="Calibri"/>
                        <a:cs typeface="Times New Roman"/>
                      </a:endParaRPr>
                    </a:p>
                  </a:txBody>
                  <a:tcPr marL="68580" marR="68580" marT="0" marB="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170724089"/>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605392" y="0"/>
            <a:ext cx="9601200" cy="751417"/>
          </a:xfrm>
        </p:spPr>
        <p:txBody>
          <a:bodyPr rtlCol="0">
            <a:normAutofit/>
          </a:bodyPr>
          <a:lstStyle/>
          <a:p>
            <a:pPr algn="ctr"/>
            <a:r>
              <a:rPr lang="es-H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rPr>
              <a:t>II SEMESTRE  NO GUBERNAMENTALES </a:t>
            </a:r>
            <a:endParaRPr lang="es-ES"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39399792"/>
              </p:ext>
            </p:extLst>
          </p:nvPr>
        </p:nvGraphicFramePr>
        <p:xfrm>
          <a:off x="472967" y="725213"/>
          <a:ext cx="11151475" cy="6160221"/>
        </p:xfrm>
        <a:graphic>
          <a:graphicData uri="http://schemas.openxmlformats.org/drawingml/2006/table">
            <a:tbl>
              <a:tblPr>
                <a:tableStyleId>{08FB837D-C827-4EFA-A057-4D05807E0F7C}</a:tableStyleId>
              </a:tblPr>
              <a:tblGrid>
                <a:gridCol w="370579">
                  <a:extLst>
                    <a:ext uri="{9D8B030D-6E8A-4147-A177-3AD203B41FA5}">
                      <a16:colId xmlns:a16="http://schemas.microsoft.com/office/drawing/2014/main" val="1050693898"/>
                    </a:ext>
                  </a:extLst>
                </a:gridCol>
                <a:gridCol w="3320520">
                  <a:extLst>
                    <a:ext uri="{9D8B030D-6E8A-4147-A177-3AD203B41FA5}">
                      <a16:colId xmlns:a16="http://schemas.microsoft.com/office/drawing/2014/main" val="3125509245"/>
                    </a:ext>
                  </a:extLst>
                </a:gridCol>
                <a:gridCol w="2082552">
                  <a:extLst>
                    <a:ext uri="{9D8B030D-6E8A-4147-A177-3AD203B41FA5}">
                      <a16:colId xmlns:a16="http://schemas.microsoft.com/office/drawing/2014/main" val="383495907"/>
                    </a:ext>
                  </a:extLst>
                </a:gridCol>
                <a:gridCol w="5377824">
                  <a:extLst>
                    <a:ext uri="{9D8B030D-6E8A-4147-A177-3AD203B41FA5}">
                      <a16:colId xmlns:a16="http://schemas.microsoft.com/office/drawing/2014/main" val="4175958131"/>
                    </a:ext>
                  </a:extLst>
                </a:gridCol>
              </a:tblGrid>
              <a:tr h="269165">
                <a:tc>
                  <a:txBody>
                    <a:bodyPr/>
                    <a:lstStyle/>
                    <a:p>
                      <a:pPr algn="ctr">
                        <a:lnSpc>
                          <a:spcPct val="115000"/>
                        </a:lnSpc>
                        <a:spcAft>
                          <a:spcPts val="0"/>
                        </a:spcAft>
                      </a:pPr>
                      <a:r>
                        <a:rPr lang="es-HN" sz="1600" dirty="0">
                          <a:effectLst>
                            <a:outerShdw blurRad="38100" dist="38100" dir="2700000" algn="tl">
                              <a:srgbClr val="000000">
                                <a:alpha val="43000"/>
                              </a:srgbClr>
                            </a:outerShdw>
                          </a:effectLst>
                          <a:latin typeface="Maiandra GD" panose="020E0502030308020204" pitchFamily="34" charset="0"/>
                        </a:rPr>
                        <a:t>Nº</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ctr">
                        <a:lnSpc>
                          <a:spcPct val="115000"/>
                        </a:lnSpc>
                        <a:spcAft>
                          <a:spcPts val="0"/>
                        </a:spcAft>
                      </a:pPr>
                      <a:r>
                        <a:rPr lang="es-HN" sz="1600" dirty="0">
                          <a:effectLst>
                            <a:outerShdw blurRad="38100" dist="38100" dir="2700000" algn="tl">
                              <a:srgbClr val="000000">
                                <a:alpha val="43000"/>
                              </a:srgbClr>
                            </a:outerShdw>
                          </a:effectLst>
                          <a:latin typeface="Maiandra GD" panose="020E0502030308020204" pitchFamily="34" charset="0"/>
                        </a:rPr>
                        <a:t>CENTRO EDUCATIVO</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ctr">
                        <a:lnSpc>
                          <a:spcPct val="115000"/>
                        </a:lnSpc>
                        <a:spcAft>
                          <a:spcPts val="0"/>
                        </a:spcAft>
                      </a:pPr>
                      <a:r>
                        <a:rPr lang="es-HN" sz="1600" dirty="0">
                          <a:effectLst>
                            <a:outerShdw blurRad="38100" dist="38100" dir="2700000" algn="tl">
                              <a:srgbClr val="000000">
                                <a:alpha val="43000"/>
                              </a:srgbClr>
                            </a:outerShdw>
                          </a:effectLst>
                          <a:latin typeface="Maiandra GD" panose="020E0502030308020204" pitchFamily="34" charset="0"/>
                        </a:rPr>
                        <a:t>UBICACIÓN</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ctr">
                        <a:lnSpc>
                          <a:spcPct val="115000"/>
                        </a:lnSpc>
                        <a:spcAft>
                          <a:spcPts val="0"/>
                        </a:spcAft>
                      </a:pPr>
                      <a:r>
                        <a:rPr lang="es-HN" sz="1600" dirty="0">
                          <a:effectLst>
                            <a:outerShdw blurRad="38100" dist="38100" dir="2700000" algn="tl">
                              <a:srgbClr val="000000">
                                <a:alpha val="43000"/>
                              </a:srgbClr>
                            </a:outerShdw>
                          </a:effectLst>
                          <a:latin typeface="Maiandra GD" panose="020E0502030308020204" pitchFamily="34" charset="0"/>
                        </a:rPr>
                        <a:t>NOMBRE DEL COORDINADOR</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766723848"/>
                  </a:ext>
                </a:extLst>
              </a:tr>
              <a:tr h="269165">
                <a:tc>
                  <a:txBody>
                    <a:bodyPr/>
                    <a:lstStyle/>
                    <a:p>
                      <a:pPr algn="just">
                        <a:lnSpc>
                          <a:spcPct val="115000"/>
                        </a:lnSpc>
                        <a:spcAft>
                          <a:spcPts val="0"/>
                        </a:spcAft>
                      </a:pPr>
                      <a:r>
                        <a:rPr lang="es-HN" sz="1600" dirty="0">
                          <a:effectLst/>
                          <a:latin typeface="Maiandra GD" panose="020E0502030308020204" pitchFamily="34" charset="0"/>
                        </a:rPr>
                        <a:t>1</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Liceo San Carlos</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Col. San Miguel</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Marvin Rosales</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1828983813"/>
                  </a:ext>
                </a:extLst>
              </a:tr>
              <a:tr h="269165">
                <a:tc>
                  <a:txBody>
                    <a:bodyPr/>
                    <a:lstStyle/>
                    <a:p>
                      <a:pPr algn="just">
                        <a:lnSpc>
                          <a:spcPct val="115000"/>
                        </a:lnSpc>
                        <a:spcAft>
                          <a:spcPts val="0"/>
                        </a:spcAft>
                      </a:pPr>
                      <a:r>
                        <a:rPr lang="es-HN" sz="1600" dirty="0">
                          <a:effectLst/>
                          <a:latin typeface="Maiandra GD" panose="020E0502030308020204" pitchFamily="34" charset="0"/>
                        </a:rPr>
                        <a:t>2</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Liceo San Juan</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a:effectLst/>
                          <a:latin typeface="Maiandra GD" panose="020E0502030308020204" pitchFamily="34" charset="0"/>
                        </a:rPr>
                        <a:t>Barrio Los Dolores</a:t>
                      </a:r>
                      <a:endParaRPr lang="es-ES" sz="160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Juan Carlos Rosales</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957946864"/>
                  </a:ext>
                </a:extLst>
              </a:tr>
              <a:tr h="532431">
                <a:tc>
                  <a:txBody>
                    <a:bodyPr/>
                    <a:lstStyle/>
                    <a:p>
                      <a:pPr algn="just">
                        <a:lnSpc>
                          <a:spcPct val="115000"/>
                        </a:lnSpc>
                        <a:spcAft>
                          <a:spcPts val="0"/>
                        </a:spcAft>
                      </a:pPr>
                      <a:r>
                        <a:rPr lang="es-HN" sz="1600" dirty="0">
                          <a:effectLst/>
                          <a:latin typeface="Maiandra GD" panose="020E0502030308020204" pitchFamily="34" charset="0"/>
                        </a:rPr>
                        <a:t>3</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Instituto </a:t>
                      </a:r>
                      <a:r>
                        <a:rPr lang="es-HN" sz="1600" dirty="0" err="1">
                          <a:effectLst/>
                          <a:latin typeface="Maiandra GD" panose="020E0502030308020204" pitchFamily="34" charset="0"/>
                        </a:rPr>
                        <a:t>Asher</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Colonia Lomas del Norte</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Luis Alfonso Cruz García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3267398414"/>
                  </a:ext>
                </a:extLst>
              </a:tr>
              <a:tr h="269165">
                <a:tc>
                  <a:txBody>
                    <a:bodyPr/>
                    <a:lstStyle/>
                    <a:p>
                      <a:pPr algn="just">
                        <a:lnSpc>
                          <a:spcPct val="115000"/>
                        </a:lnSpc>
                        <a:spcAft>
                          <a:spcPts val="0"/>
                        </a:spcAft>
                      </a:pPr>
                      <a:r>
                        <a:rPr lang="es-HN" sz="1600" dirty="0">
                          <a:effectLst/>
                          <a:latin typeface="Maiandra GD" panose="020E0502030308020204" pitchFamily="34" charset="0"/>
                        </a:rPr>
                        <a:t>4</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Instituto San Francisco</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a:effectLst/>
                          <a:latin typeface="Maiandra GD" panose="020E0502030308020204" pitchFamily="34" charset="0"/>
                        </a:rPr>
                        <a:t>Colonia El Country</a:t>
                      </a:r>
                      <a:endParaRPr lang="es-ES" sz="160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René Mauricio Cruz Martínez</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4053148909"/>
                  </a:ext>
                </a:extLst>
              </a:tr>
              <a:tr h="269165">
                <a:tc>
                  <a:txBody>
                    <a:bodyPr/>
                    <a:lstStyle/>
                    <a:p>
                      <a:pPr algn="just">
                        <a:lnSpc>
                          <a:spcPct val="115000"/>
                        </a:lnSpc>
                        <a:spcAft>
                          <a:spcPts val="0"/>
                        </a:spcAft>
                      </a:pPr>
                      <a:r>
                        <a:rPr lang="es-HN" sz="1600" dirty="0">
                          <a:effectLst/>
                          <a:latin typeface="Maiandra GD" panose="020E0502030308020204" pitchFamily="34" charset="0"/>
                        </a:rPr>
                        <a:t>5</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Instituto Vuelo de Águila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a:effectLst/>
                          <a:latin typeface="Maiandra GD" panose="020E0502030308020204" pitchFamily="34" charset="0"/>
                        </a:rPr>
                        <a:t>Barrio La Plazuela</a:t>
                      </a:r>
                      <a:endParaRPr lang="es-ES" sz="160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Carlos Alberto Vargas Mejía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473886570"/>
                  </a:ext>
                </a:extLst>
              </a:tr>
              <a:tr h="269165">
                <a:tc>
                  <a:txBody>
                    <a:bodyPr/>
                    <a:lstStyle/>
                    <a:p>
                      <a:pPr algn="just">
                        <a:lnSpc>
                          <a:spcPct val="115000"/>
                        </a:lnSpc>
                        <a:spcAft>
                          <a:spcPts val="0"/>
                        </a:spcAft>
                      </a:pPr>
                      <a:r>
                        <a:rPr lang="es-HN" sz="1600" dirty="0">
                          <a:effectLst/>
                          <a:latin typeface="Maiandra GD" panose="020E0502030308020204" pitchFamily="34" charset="0"/>
                        </a:rPr>
                        <a:t>6</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CEMNG Santa Teresita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Barrio El Centro</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María del Carmen Espinal</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1414171265"/>
                  </a:ext>
                </a:extLst>
              </a:tr>
              <a:tr h="269165">
                <a:tc>
                  <a:txBody>
                    <a:bodyPr/>
                    <a:lstStyle/>
                    <a:p>
                      <a:pPr algn="just">
                        <a:lnSpc>
                          <a:spcPct val="115000"/>
                        </a:lnSpc>
                        <a:spcAft>
                          <a:spcPts val="0"/>
                        </a:spcAft>
                      </a:pPr>
                      <a:r>
                        <a:rPr lang="es-HN" sz="1600" dirty="0">
                          <a:effectLst/>
                          <a:latin typeface="Maiandra GD" panose="020E0502030308020204" pitchFamily="34" charset="0"/>
                        </a:rPr>
                        <a:t>7</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Instituto Nido de Águilas</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Colonia El Pedregal</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Ruth Suazo Romero</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4275974952"/>
                  </a:ext>
                </a:extLst>
              </a:tr>
              <a:tr h="269165">
                <a:tc>
                  <a:txBody>
                    <a:bodyPr/>
                    <a:lstStyle/>
                    <a:p>
                      <a:pPr algn="just">
                        <a:lnSpc>
                          <a:spcPct val="115000"/>
                        </a:lnSpc>
                        <a:spcAft>
                          <a:spcPts val="0"/>
                        </a:spcAft>
                      </a:pPr>
                      <a:r>
                        <a:rPr lang="es-HN" sz="1600" dirty="0">
                          <a:effectLst/>
                          <a:latin typeface="Maiandra GD" panose="020E0502030308020204" pitchFamily="34" charset="0"/>
                        </a:rPr>
                        <a:t>8</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Instituto Ramón Rosa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Barrio Los Dolores </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Magda </a:t>
                      </a:r>
                      <a:r>
                        <a:rPr lang="es-HN" sz="1600" dirty="0" err="1">
                          <a:effectLst/>
                          <a:latin typeface="Maiandra GD" panose="020E0502030308020204" pitchFamily="34" charset="0"/>
                        </a:rPr>
                        <a:t>Lesly</a:t>
                      </a:r>
                      <a:r>
                        <a:rPr lang="es-HN" sz="1600" dirty="0">
                          <a:effectLst/>
                          <a:latin typeface="Maiandra GD" panose="020E0502030308020204" pitchFamily="34" charset="0"/>
                        </a:rPr>
                        <a:t> Ponce Barahona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811630811"/>
                  </a:ext>
                </a:extLst>
              </a:tr>
              <a:tr h="470209">
                <a:tc>
                  <a:txBody>
                    <a:bodyPr/>
                    <a:lstStyle/>
                    <a:p>
                      <a:pPr algn="just">
                        <a:lnSpc>
                          <a:spcPct val="115000"/>
                        </a:lnSpc>
                        <a:spcAft>
                          <a:spcPts val="0"/>
                        </a:spcAft>
                      </a:pPr>
                      <a:r>
                        <a:rPr lang="es-HN" sz="1600" dirty="0">
                          <a:effectLst/>
                          <a:latin typeface="Maiandra GD" panose="020E0502030308020204" pitchFamily="34" charset="0"/>
                        </a:rPr>
                        <a:t>9</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Instituto san José del Carmen</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Colonia La Campaña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María Patricia Esquivel</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1557869713"/>
                  </a:ext>
                </a:extLst>
              </a:tr>
              <a:tr h="532431">
                <a:tc>
                  <a:txBody>
                    <a:bodyPr/>
                    <a:lstStyle/>
                    <a:p>
                      <a:pPr algn="just">
                        <a:lnSpc>
                          <a:spcPct val="115000"/>
                        </a:lnSpc>
                        <a:spcAft>
                          <a:spcPts val="0"/>
                        </a:spcAft>
                      </a:pPr>
                      <a:r>
                        <a:rPr lang="es-HN" sz="1600" dirty="0">
                          <a:effectLst/>
                          <a:latin typeface="Maiandra GD" panose="020E0502030308020204" pitchFamily="34" charset="0"/>
                        </a:rPr>
                        <a:t>10</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a:effectLst/>
                          <a:latin typeface="Maiandra GD" panose="020E0502030308020204" pitchFamily="34" charset="0"/>
                        </a:rPr>
                        <a:t>Instituto Politécnico San Antonio</a:t>
                      </a:r>
                      <a:endParaRPr lang="es-ES" sz="160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Bº El Centro, Ave. Jerez</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Mónica Beatriz Rodríguez</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3111278653"/>
                  </a:ext>
                </a:extLst>
              </a:tr>
              <a:tr h="532431">
                <a:tc>
                  <a:txBody>
                    <a:bodyPr/>
                    <a:lstStyle/>
                    <a:p>
                      <a:pPr algn="just">
                        <a:lnSpc>
                          <a:spcPct val="115000"/>
                        </a:lnSpc>
                        <a:spcAft>
                          <a:spcPts val="0"/>
                        </a:spcAft>
                      </a:pPr>
                      <a:r>
                        <a:rPr lang="es-HN" sz="1600" dirty="0">
                          <a:effectLst/>
                          <a:latin typeface="Maiandra GD" panose="020E0502030308020204" pitchFamily="34" charset="0"/>
                        </a:rPr>
                        <a:t>11</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a:effectLst/>
                          <a:latin typeface="Maiandra GD" panose="020E0502030308020204" pitchFamily="34" charset="0"/>
                        </a:rPr>
                        <a:t>CEMNG Liceo Católico Santa María</a:t>
                      </a:r>
                      <a:endParaRPr lang="es-ES" sz="160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Bº La Fuente, paseo La Leona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Fredy Rolando Zúniga Aguilar</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3266385387"/>
                  </a:ext>
                </a:extLst>
              </a:tr>
              <a:tr h="795697">
                <a:tc>
                  <a:txBody>
                    <a:bodyPr/>
                    <a:lstStyle/>
                    <a:p>
                      <a:pPr algn="just">
                        <a:lnSpc>
                          <a:spcPct val="115000"/>
                        </a:lnSpc>
                        <a:spcAft>
                          <a:spcPts val="0"/>
                        </a:spcAft>
                      </a:pPr>
                      <a:r>
                        <a:rPr lang="es-HN" sz="1600" dirty="0">
                          <a:effectLst/>
                          <a:latin typeface="Maiandra GD" panose="020E0502030308020204" pitchFamily="34" charset="0"/>
                        </a:rPr>
                        <a:t>12</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a:effectLst/>
                          <a:latin typeface="Maiandra GD" panose="020E0502030308020204" pitchFamily="34" charset="0"/>
                        </a:rPr>
                        <a:t>Inst. Hondureño Español Felipe Nery Cruz</a:t>
                      </a:r>
                      <a:endParaRPr lang="es-ES" sz="160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Bº Abajo, entre CACIHSS y Mercadito Cantón</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Josué Daniel Valle Montes</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4239084694"/>
                  </a:ext>
                </a:extLst>
              </a:tr>
              <a:tr h="795697">
                <a:tc>
                  <a:txBody>
                    <a:bodyPr/>
                    <a:lstStyle/>
                    <a:p>
                      <a:pPr algn="just">
                        <a:lnSpc>
                          <a:spcPct val="115000"/>
                        </a:lnSpc>
                        <a:spcAft>
                          <a:spcPts val="0"/>
                        </a:spcAft>
                      </a:pPr>
                      <a:r>
                        <a:rPr lang="es-HN" sz="1600" dirty="0">
                          <a:effectLst/>
                          <a:latin typeface="Maiandra GD" panose="020E0502030308020204" pitchFamily="34" charset="0"/>
                        </a:rPr>
                        <a:t>13</a:t>
                      </a:r>
                      <a:endParaRPr lang="es-ES" sz="12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International </a:t>
                      </a:r>
                      <a:r>
                        <a:rPr lang="es-HN" sz="1600" dirty="0" err="1">
                          <a:effectLst/>
                          <a:latin typeface="Maiandra GD" panose="020E0502030308020204" pitchFamily="34" charset="0"/>
                        </a:rPr>
                        <a:t>Bilingûe</a:t>
                      </a:r>
                      <a:r>
                        <a:rPr lang="es-HN" sz="1600" dirty="0">
                          <a:effectLst/>
                          <a:latin typeface="Maiandra GD" panose="020E0502030308020204" pitchFamily="34" charset="0"/>
                        </a:rPr>
                        <a:t> Christian School</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Anillo Periférico esquina opuesta Eco Plaza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tc>
                  <a:txBody>
                    <a:bodyPr/>
                    <a:lstStyle/>
                    <a:p>
                      <a:pPr algn="just">
                        <a:lnSpc>
                          <a:spcPct val="115000"/>
                        </a:lnSpc>
                        <a:spcAft>
                          <a:spcPts val="0"/>
                        </a:spcAft>
                      </a:pPr>
                      <a:r>
                        <a:rPr lang="es-HN" sz="1600" dirty="0">
                          <a:effectLst/>
                          <a:latin typeface="Maiandra GD" panose="020E0502030308020204" pitchFamily="34" charset="0"/>
                        </a:rPr>
                        <a:t>Oswal Peralta</a:t>
                      </a:r>
                      <a:endParaRPr lang="es-ES" sz="1600" dirty="0">
                        <a:effectLst/>
                        <a:latin typeface="Maiandra GD" panose="020E0502030308020204" pitchFamily="34" charset="0"/>
                        <a:ea typeface="Calibri" panose="020F0502020204030204" pitchFamily="34" charset="0"/>
                        <a:cs typeface="Times New Roman" panose="02020603050405020304" pitchFamily="18" charset="0"/>
                      </a:endParaRPr>
                    </a:p>
                  </a:txBody>
                  <a:tcPr marL="32257" marR="32257" marT="6284" marB="0">
                    <a:solidFill>
                      <a:schemeClr val="bg1"/>
                    </a:solidFill>
                  </a:tcPr>
                </a:tc>
                <a:extLst>
                  <a:ext uri="{0D108BD9-81ED-4DB2-BD59-A6C34878D82A}">
                    <a16:rowId xmlns:a16="http://schemas.microsoft.com/office/drawing/2014/main" val="1882270471"/>
                  </a:ext>
                </a:extLst>
              </a:tr>
            </a:tbl>
          </a:graphicData>
        </a:graphic>
      </p:graphicFrame>
    </p:spTree>
    <p:extLst>
      <p:ext uri="{BB962C8B-B14F-4D97-AF65-F5344CB8AC3E}">
        <p14:creationId xmlns:p14="http://schemas.microsoft.com/office/powerpoint/2010/main" val="3486554467"/>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85F7B-83E0-4EEC-B4E3-9FA068561537}"/>
              </a:ext>
            </a:extLst>
          </p:cNvPr>
          <p:cNvSpPr>
            <a:spLocks noGrp="1"/>
          </p:cNvSpPr>
          <p:nvPr>
            <p:ph type="title"/>
          </p:nvPr>
        </p:nvSpPr>
        <p:spPr/>
        <p:txBody>
          <a:bodyPr/>
          <a:lstStyle/>
          <a:p>
            <a:endParaRPr lang="es-ES" dirty="0"/>
          </a:p>
        </p:txBody>
      </p:sp>
      <p:sp>
        <p:nvSpPr>
          <p:cNvPr id="4" name="Marcador de número de diapositiva 3">
            <a:extLst>
              <a:ext uri="{FF2B5EF4-FFF2-40B4-BE49-F238E27FC236}">
                <a16:creationId xmlns:a16="http://schemas.microsoft.com/office/drawing/2014/main" id="{92A70975-9029-42D6-B9F0-274CEE2C9E25}"/>
              </a:ext>
            </a:extLst>
          </p:cNvPr>
          <p:cNvSpPr>
            <a:spLocks noGrp="1"/>
          </p:cNvSpPr>
          <p:nvPr>
            <p:ph type="sldNum" idx="12"/>
          </p:nvPr>
        </p:nvSpPr>
        <p:spPr/>
        <p:txBody>
          <a:bodyPr/>
          <a:lstStyle/>
          <a:p>
            <a:fld id="{00000000-1234-1234-1234-123412341234}" type="slidenum">
              <a:rPr lang="es-ES" smtClean="0"/>
              <a:pPr/>
              <a:t>26</a:t>
            </a:fld>
            <a:endParaRPr lang="es-ES"/>
          </a:p>
        </p:txBody>
      </p:sp>
      <p:sp>
        <p:nvSpPr>
          <p:cNvPr id="7" name="CuadroTexto 6">
            <a:extLst>
              <a:ext uri="{FF2B5EF4-FFF2-40B4-BE49-F238E27FC236}">
                <a16:creationId xmlns:a16="http://schemas.microsoft.com/office/drawing/2014/main" id="{9C93DDF4-F718-4AC7-92F9-715686509F61}"/>
              </a:ext>
            </a:extLst>
          </p:cNvPr>
          <p:cNvSpPr txBox="1"/>
          <p:nvPr/>
        </p:nvSpPr>
        <p:spPr>
          <a:xfrm>
            <a:off x="451946" y="5171090"/>
            <a:ext cx="11435254" cy="748795"/>
          </a:xfrm>
          <a:prstGeom prst="rect">
            <a:avLst/>
          </a:prstGeom>
          <a:noFill/>
        </p:spPr>
        <p:txBody>
          <a:bodyPr wrap="square" rtlCol="0">
            <a:spAutoFit/>
          </a:bodyPr>
          <a:lstStyle/>
          <a:p>
            <a:r>
              <a:rPr lang="es-HN" sz="2133" dirty="0">
                <a:latin typeface="Maiandra GD" panose="020E0502030308020204" pitchFamily="34" charset="0"/>
              </a:rPr>
              <a:t>La población  estudiantil atendida  </a:t>
            </a:r>
            <a:r>
              <a:rPr lang="es-HN" sz="2133" dirty="0" smtClean="0">
                <a:latin typeface="Maiandra GD" panose="020E0502030308020204" pitchFamily="34" charset="0"/>
              </a:rPr>
              <a:t> en el  </a:t>
            </a:r>
            <a:r>
              <a:rPr lang="es-HN" sz="2133" dirty="0">
                <a:latin typeface="Maiandra GD" panose="020E0502030308020204" pitchFamily="34" charset="0"/>
              </a:rPr>
              <a:t>II </a:t>
            </a:r>
            <a:r>
              <a:rPr lang="es-HN" sz="2133" dirty="0" smtClean="0">
                <a:latin typeface="Maiandra GD" panose="020E0502030308020204" pitchFamily="34" charset="0"/>
              </a:rPr>
              <a:t>Semestre del programa TPA  </a:t>
            </a:r>
            <a:r>
              <a:rPr lang="es-HN" sz="2133" dirty="0">
                <a:latin typeface="Maiandra GD" panose="020E0502030308020204" pitchFamily="34" charset="0"/>
              </a:rPr>
              <a:t>fue de </a:t>
            </a:r>
            <a:r>
              <a:rPr lang="es-HN" sz="2133" b="1" dirty="0" smtClean="0">
                <a:latin typeface="Maiandra GD" panose="020E0502030308020204" pitchFamily="34" charset="0"/>
              </a:rPr>
              <a:t>12,974</a:t>
            </a:r>
            <a:r>
              <a:rPr lang="es-HN" sz="2133" dirty="0">
                <a:latin typeface="Maiandra GD" panose="020E0502030308020204" pitchFamily="34" charset="0"/>
              </a:rPr>
              <a:t> </a:t>
            </a:r>
            <a:r>
              <a:rPr lang="es-HN" sz="2133" dirty="0" smtClean="0">
                <a:latin typeface="Maiandra GD" panose="020E0502030308020204" pitchFamily="34" charset="0"/>
              </a:rPr>
              <a:t>con </a:t>
            </a:r>
            <a:r>
              <a:rPr lang="es-HN" sz="2133" dirty="0">
                <a:latin typeface="Maiandra GD" panose="020E0502030308020204" pitchFamily="34" charset="0"/>
              </a:rPr>
              <a:t>una  deserción de </a:t>
            </a:r>
            <a:r>
              <a:rPr lang="es-HN" sz="2133" b="1" dirty="0">
                <a:latin typeface="Maiandra GD" panose="020E0502030308020204" pitchFamily="34" charset="0"/>
              </a:rPr>
              <a:t>389</a:t>
            </a:r>
            <a:r>
              <a:rPr lang="es-HN" sz="2133" dirty="0">
                <a:latin typeface="Maiandra GD" panose="020E0502030308020204" pitchFamily="34" charset="0"/>
              </a:rPr>
              <a:t> estudiantes, </a:t>
            </a:r>
            <a:r>
              <a:rPr lang="es-HN" sz="2133" dirty="0" smtClean="0">
                <a:latin typeface="Maiandra GD" panose="020E0502030308020204" pitchFamily="34" charset="0"/>
              </a:rPr>
              <a:t>lo que  representa </a:t>
            </a:r>
            <a:r>
              <a:rPr lang="es-HN" sz="2133" dirty="0">
                <a:latin typeface="Maiandra GD" panose="020E0502030308020204" pitchFamily="34" charset="0"/>
              </a:rPr>
              <a:t>un </a:t>
            </a:r>
            <a:r>
              <a:rPr lang="es-HN" sz="2133" b="1" dirty="0">
                <a:latin typeface="Maiandra GD" panose="020E0502030308020204" pitchFamily="34" charset="0"/>
              </a:rPr>
              <a:t>3</a:t>
            </a:r>
            <a:r>
              <a:rPr lang="es-HN" sz="2133" dirty="0">
                <a:latin typeface="Maiandra GD" panose="020E0502030308020204" pitchFamily="34" charset="0"/>
              </a:rPr>
              <a:t>% de la matricula Inicial</a:t>
            </a:r>
            <a:endParaRPr lang="es-ES" sz="2133" dirty="0">
              <a:latin typeface="Maiandra GD" panose="020E0502030308020204" pitchFamily="34" charset="0"/>
            </a:endParaRPr>
          </a:p>
        </p:txBody>
      </p:sp>
      <p:graphicFrame>
        <p:nvGraphicFramePr>
          <p:cNvPr id="8" name="7 Gráfico"/>
          <p:cNvGraphicFramePr/>
          <p:nvPr>
            <p:extLst>
              <p:ext uri="{D42A27DB-BD31-4B8C-83A1-F6EECF244321}">
                <p14:modId xmlns:p14="http://schemas.microsoft.com/office/powerpoint/2010/main" val="1213013378"/>
              </p:ext>
            </p:extLst>
          </p:nvPr>
        </p:nvGraphicFramePr>
        <p:xfrm>
          <a:off x="241736" y="1963360"/>
          <a:ext cx="11645464" cy="31938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932916406"/>
              </p:ext>
            </p:extLst>
          </p:nvPr>
        </p:nvGraphicFramePr>
        <p:xfrm>
          <a:off x="241736" y="105106"/>
          <a:ext cx="11803118" cy="1887028"/>
        </p:xfrm>
        <a:graphic>
          <a:graphicData uri="http://schemas.openxmlformats.org/drawingml/2006/table">
            <a:tbl>
              <a:tblPr firstRow="1" firstCol="1" bandRow="1">
                <a:tableStyleId>{FABFCF23-3B69-468F-B69F-88F6DE6A72F2}</a:tableStyleId>
              </a:tblPr>
              <a:tblGrid>
                <a:gridCol w="2975574">
                  <a:extLst>
                    <a:ext uri="{9D8B030D-6E8A-4147-A177-3AD203B41FA5}">
                      <a16:colId xmlns:a16="http://schemas.microsoft.com/office/drawing/2014/main" val="20000"/>
                    </a:ext>
                  </a:extLst>
                </a:gridCol>
                <a:gridCol w="2380462">
                  <a:extLst>
                    <a:ext uri="{9D8B030D-6E8A-4147-A177-3AD203B41FA5}">
                      <a16:colId xmlns:a16="http://schemas.microsoft.com/office/drawing/2014/main" val="20001"/>
                    </a:ext>
                  </a:extLst>
                </a:gridCol>
                <a:gridCol w="2380462">
                  <a:extLst>
                    <a:ext uri="{9D8B030D-6E8A-4147-A177-3AD203B41FA5}">
                      <a16:colId xmlns:a16="http://schemas.microsoft.com/office/drawing/2014/main" val="20002"/>
                    </a:ext>
                  </a:extLst>
                </a:gridCol>
                <a:gridCol w="2380462">
                  <a:extLst>
                    <a:ext uri="{9D8B030D-6E8A-4147-A177-3AD203B41FA5}">
                      <a16:colId xmlns:a16="http://schemas.microsoft.com/office/drawing/2014/main" val="20003"/>
                    </a:ext>
                  </a:extLst>
                </a:gridCol>
                <a:gridCol w="1686158">
                  <a:extLst>
                    <a:ext uri="{9D8B030D-6E8A-4147-A177-3AD203B41FA5}">
                      <a16:colId xmlns:a16="http://schemas.microsoft.com/office/drawing/2014/main" val="20004"/>
                    </a:ext>
                  </a:extLst>
                </a:gridCol>
              </a:tblGrid>
              <a:tr h="483473">
                <a:tc gridSpan="5">
                  <a:txBody>
                    <a:bodyPr/>
                    <a:lstStyle/>
                    <a:p>
                      <a:pPr algn="ctr">
                        <a:lnSpc>
                          <a:spcPct val="107000"/>
                        </a:lnSpc>
                        <a:spcAft>
                          <a:spcPts val="0"/>
                        </a:spcAft>
                      </a:pPr>
                      <a:r>
                        <a:rPr lang="es-HN" sz="2000" dirty="0" smtClean="0">
                          <a:solidFill>
                            <a:schemeClr val="tx1"/>
                          </a:solidFill>
                          <a:effectLst>
                            <a:outerShdw blurRad="38100" dist="38100" dir="2700000" algn="tl">
                              <a:srgbClr val="000000">
                                <a:alpha val="43137"/>
                              </a:srgbClr>
                            </a:outerShdw>
                          </a:effectLst>
                          <a:latin typeface="Maiandra GD" panose="020E0502030308020204" pitchFamily="34" charset="0"/>
                          <a:ea typeface="+mn-ea"/>
                          <a:cs typeface="+mn-cs"/>
                        </a:rPr>
                        <a:t>DATOS</a:t>
                      </a:r>
                      <a:r>
                        <a:rPr lang="es-HN" sz="2000" baseline="0" dirty="0" smtClean="0">
                          <a:solidFill>
                            <a:schemeClr val="tx1"/>
                          </a:solidFill>
                          <a:effectLst>
                            <a:outerShdw blurRad="38100" dist="38100" dir="2700000" algn="tl">
                              <a:srgbClr val="000000">
                                <a:alpha val="43137"/>
                              </a:srgbClr>
                            </a:outerShdw>
                          </a:effectLst>
                          <a:latin typeface="Maiandra GD" panose="020E0502030308020204" pitchFamily="34" charset="0"/>
                          <a:ea typeface="+mn-ea"/>
                          <a:cs typeface="+mn-cs"/>
                        </a:rPr>
                        <a:t> ESTADISTICOS  TPA II SEMESTRE </a:t>
                      </a:r>
                      <a:endParaRPr lang="es-HN" sz="2000" dirty="0">
                        <a:solidFill>
                          <a:schemeClr val="tx1"/>
                        </a:solidFill>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L="59267" marR="59267" marT="0" marB="0" anchor="ctr"/>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dirty="0"/>
                    </a:p>
                  </a:txBody>
                  <a:tcPr anchor="ctr"/>
                </a:tc>
                <a:extLst>
                  <a:ext uri="{0D108BD9-81ED-4DB2-BD59-A6C34878D82A}">
                    <a16:rowId xmlns:a16="http://schemas.microsoft.com/office/drawing/2014/main" val="10000"/>
                  </a:ext>
                </a:extLst>
              </a:tr>
              <a:tr h="425147">
                <a:tc>
                  <a:txBody>
                    <a:bodyPr/>
                    <a:lstStyle/>
                    <a:p>
                      <a:pPr algn="ctr">
                        <a:lnSpc>
                          <a:spcPct val="107000"/>
                        </a:lnSpc>
                        <a:spcAft>
                          <a:spcPts val="0"/>
                        </a:spcAft>
                      </a:pPr>
                      <a:r>
                        <a:rPr lang="es-HN" sz="2000" dirty="0">
                          <a:effectLst/>
                          <a:latin typeface="Maiandra GD" panose="020E0502030308020204" pitchFamily="34" charset="0"/>
                        </a:rPr>
                        <a:t>Administración</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Matricula Inicial</a:t>
                      </a:r>
                      <a:endParaRPr lang="es-HN" sz="2000" dirty="0">
                        <a:effectLst/>
                        <a:latin typeface="Maiandra GD" panose="020E0502030308020204" pitchFamily="34" charset="0"/>
                        <a:ea typeface="Calibri"/>
                        <a:cs typeface="Times New Roman"/>
                      </a:endParaRPr>
                    </a:p>
                  </a:txBody>
                  <a:tcPr marL="59267" marR="59267" marT="0" marB="0"/>
                </a:tc>
                <a:tc>
                  <a:txBody>
                    <a:bodyPr/>
                    <a:lstStyle/>
                    <a:p>
                      <a:pPr algn="ctr">
                        <a:lnSpc>
                          <a:spcPct val="107000"/>
                        </a:lnSpc>
                        <a:spcAft>
                          <a:spcPts val="0"/>
                        </a:spcAft>
                      </a:pPr>
                      <a:r>
                        <a:rPr lang="es-HN" sz="2000" dirty="0">
                          <a:effectLst/>
                          <a:latin typeface="Maiandra GD" panose="020E0502030308020204" pitchFamily="34" charset="0"/>
                        </a:rPr>
                        <a:t>Matricula Final</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Desertores</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a:effectLst/>
                          <a:latin typeface="Maiandra GD" panose="020E0502030308020204" pitchFamily="34" charset="0"/>
                        </a:rPr>
                        <a:t>% Deserción</a:t>
                      </a:r>
                      <a:endParaRPr lang="es-HN" sz="2000">
                        <a:effectLst/>
                        <a:latin typeface="Maiandra GD" panose="020E0502030308020204" pitchFamily="34" charset="0"/>
                        <a:ea typeface="Calibri"/>
                        <a:cs typeface="Times New Roman"/>
                      </a:endParaRPr>
                    </a:p>
                  </a:txBody>
                  <a:tcPr marL="59267" marR="59267" marT="0" marB="0" anchor="ctr"/>
                </a:tc>
                <a:extLst>
                  <a:ext uri="{0D108BD9-81ED-4DB2-BD59-A6C34878D82A}">
                    <a16:rowId xmlns:a16="http://schemas.microsoft.com/office/drawing/2014/main" val="10001"/>
                  </a:ext>
                </a:extLst>
              </a:tr>
              <a:tr h="304376">
                <a:tc>
                  <a:txBody>
                    <a:bodyPr/>
                    <a:lstStyle/>
                    <a:p>
                      <a:pPr algn="ctr">
                        <a:lnSpc>
                          <a:spcPct val="107000"/>
                        </a:lnSpc>
                        <a:spcAft>
                          <a:spcPts val="0"/>
                        </a:spcAft>
                      </a:pPr>
                      <a:r>
                        <a:rPr lang="es-HN" sz="2000" dirty="0">
                          <a:effectLst/>
                          <a:latin typeface="Maiandra GD" panose="020E0502030308020204" pitchFamily="34" charset="0"/>
                        </a:rPr>
                        <a:t>Gubernamental</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9785</a:t>
                      </a:r>
                      <a:endParaRPr lang="es-HN" sz="2000" dirty="0">
                        <a:effectLst/>
                        <a:latin typeface="Maiandra GD" panose="020E0502030308020204" pitchFamily="34" charset="0"/>
                        <a:ea typeface="Calibri"/>
                        <a:cs typeface="Times New Roman"/>
                      </a:endParaRPr>
                    </a:p>
                  </a:txBody>
                  <a:tcPr marL="59267" marR="59267" marT="0" marB="0"/>
                </a:tc>
                <a:tc>
                  <a:txBody>
                    <a:bodyPr/>
                    <a:lstStyle/>
                    <a:p>
                      <a:pPr algn="ctr">
                        <a:lnSpc>
                          <a:spcPct val="107000"/>
                        </a:lnSpc>
                        <a:spcAft>
                          <a:spcPts val="0"/>
                        </a:spcAft>
                      </a:pPr>
                      <a:r>
                        <a:rPr lang="es-HN" sz="2000" dirty="0">
                          <a:effectLst/>
                          <a:latin typeface="Maiandra GD" panose="020E0502030308020204" pitchFamily="34" charset="0"/>
                        </a:rPr>
                        <a:t>9,432</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353</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a:effectLst/>
                          <a:latin typeface="Maiandra GD" panose="020E0502030308020204" pitchFamily="34" charset="0"/>
                        </a:rPr>
                        <a:t>4%</a:t>
                      </a:r>
                      <a:endParaRPr lang="es-HN" sz="2000">
                        <a:effectLst/>
                        <a:latin typeface="Maiandra GD" panose="020E0502030308020204" pitchFamily="34" charset="0"/>
                        <a:ea typeface="Calibri"/>
                        <a:cs typeface="Times New Roman"/>
                      </a:endParaRPr>
                    </a:p>
                  </a:txBody>
                  <a:tcPr marL="59267" marR="59267" marT="0" marB="0" anchor="ctr"/>
                </a:tc>
                <a:extLst>
                  <a:ext uri="{0D108BD9-81ED-4DB2-BD59-A6C34878D82A}">
                    <a16:rowId xmlns:a16="http://schemas.microsoft.com/office/drawing/2014/main" val="10002"/>
                  </a:ext>
                </a:extLst>
              </a:tr>
              <a:tr h="304376">
                <a:tc>
                  <a:txBody>
                    <a:bodyPr/>
                    <a:lstStyle/>
                    <a:p>
                      <a:pPr algn="ctr">
                        <a:lnSpc>
                          <a:spcPct val="107000"/>
                        </a:lnSpc>
                        <a:spcAft>
                          <a:spcPts val="0"/>
                        </a:spcAft>
                      </a:pPr>
                      <a:r>
                        <a:rPr lang="es-HN" sz="2000" dirty="0">
                          <a:effectLst/>
                          <a:latin typeface="Maiandra GD" panose="020E0502030308020204" pitchFamily="34" charset="0"/>
                        </a:rPr>
                        <a:t>No gubernamental</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3189</a:t>
                      </a:r>
                      <a:endParaRPr lang="es-HN" sz="2000" dirty="0">
                        <a:effectLst/>
                        <a:latin typeface="Maiandra GD" panose="020E0502030308020204" pitchFamily="34" charset="0"/>
                        <a:ea typeface="Calibri"/>
                        <a:cs typeface="Times New Roman"/>
                      </a:endParaRPr>
                    </a:p>
                  </a:txBody>
                  <a:tcPr marL="59267" marR="59267" marT="0" marB="0"/>
                </a:tc>
                <a:tc>
                  <a:txBody>
                    <a:bodyPr/>
                    <a:lstStyle/>
                    <a:p>
                      <a:pPr algn="ctr">
                        <a:lnSpc>
                          <a:spcPct val="107000"/>
                        </a:lnSpc>
                        <a:spcAft>
                          <a:spcPts val="0"/>
                        </a:spcAft>
                      </a:pPr>
                      <a:r>
                        <a:rPr lang="es-HN" sz="2000" dirty="0">
                          <a:effectLst/>
                          <a:latin typeface="Maiandra GD" panose="020E0502030308020204" pitchFamily="34" charset="0"/>
                        </a:rPr>
                        <a:t>3,153</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36</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1%</a:t>
                      </a:r>
                      <a:endParaRPr lang="es-HN" sz="2000" dirty="0">
                        <a:effectLst/>
                        <a:latin typeface="Maiandra GD" panose="020E0502030308020204" pitchFamily="34" charset="0"/>
                        <a:ea typeface="Calibri"/>
                        <a:cs typeface="Times New Roman"/>
                      </a:endParaRPr>
                    </a:p>
                  </a:txBody>
                  <a:tcPr marL="59267" marR="59267" marT="0" marB="0" anchor="ctr"/>
                </a:tc>
                <a:extLst>
                  <a:ext uri="{0D108BD9-81ED-4DB2-BD59-A6C34878D82A}">
                    <a16:rowId xmlns:a16="http://schemas.microsoft.com/office/drawing/2014/main" val="10003"/>
                  </a:ext>
                </a:extLst>
              </a:tr>
              <a:tr h="304376">
                <a:tc>
                  <a:txBody>
                    <a:bodyPr/>
                    <a:lstStyle/>
                    <a:p>
                      <a:pPr algn="ctr">
                        <a:lnSpc>
                          <a:spcPct val="107000"/>
                        </a:lnSpc>
                        <a:spcAft>
                          <a:spcPts val="0"/>
                        </a:spcAft>
                      </a:pPr>
                      <a:r>
                        <a:rPr lang="es-HN" sz="2000" dirty="0">
                          <a:effectLst/>
                          <a:latin typeface="Maiandra GD" panose="020E0502030308020204" pitchFamily="34" charset="0"/>
                        </a:rPr>
                        <a:t>Total</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12,974</a:t>
                      </a:r>
                      <a:endParaRPr lang="es-HN" sz="2000" dirty="0">
                        <a:effectLst/>
                        <a:latin typeface="Maiandra GD" panose="020E0502030308020204" pitchFamily="34" charset="0"/>
                        <a:ea typeface="Calibri"/>
                        <a:cs typeface="Times New Roman"/>
                      </a:endParaRPr>
                    </a:p>
                  </a:txBody>
                  <a:tcPr marL="59267" marR="59267" marT="0" marB="0"/>
                </a:tc>
                <a:tc>
                  <a:txBody>
                    <a:bodyPr/>
                    <a:lstStyle/>
                    <a:p>
                      <a:pPr algn="ctr">
                        <a:lnSpc>
                          <a:spcPct val="107000"/>
                        </a:lnSpc>
                        <a:spcAft>
                          <a:spcPts val="0"/>
                        </a:spcAft>
                      </a:pPr>
                      <a:r>
                        <a:rPr lang="es-HN" sz="2000" dirty="0">
                          <a:effectLst/>
                          <a:latin typeface="Maiandra GD" panose="020E0502030308020204" pitchFamily="34" charset="0"/>
                        </a:rPr>
                        <a:t>12,585</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389</a:t>
                      </a:r>
                      <a:endParaRPr lang="es-HN" sz="2000" dirty="0">
                        <a:effectLst/>
                        <a:latin typeface="Maiandra GD" panose="020E0502030308020204" pitchFamily="34" charset="0"/>
                        <a:ea typeface="Calibri"/>
                        <a:cs typeface="Times New Roman"/>
                      </a:endParaRPr>
                    </a:p>
                  </a:txBody>
                  <a:tcPr marL="59267" marR="59267" marT="0" marB="0" anchor="ctr"/>
                </a:tc>
                <a:tc>
                  <a:txBody>
                    <a:bodyPr/>
                    <a:lstStyle/>
                    <a:p>
                      <a:pPr algn="ctr">
                        <a:lnSpc>
                          <a:spcPct val="107000"/>
                        </a:lnSpc>
                        <a:spcAft>
                          <a:spcPts val="0"/>
                        </a:spcAft>
                      </a:pPr>
                      <a:r>
                        <a:rPr lang="es-HN" sz="2000" dirty="0">
                          <a:effectLst/>
                          <a:latin typeface="Maiandra GD" panose="020E0502030308020204" pitchFamily="34" charset="0"/>
                        </a:rPr>
                        <a:t>3%</a:t>
                      </a:r>
                      <a:endParaRPr lang="es-HN" sz="2000" dirty="0">
                        <a:effectLst/>
                        <a:latin typeface="Maiandra GD" panose="020E0502030308020204" pitchFamily="34" charset="0"/>
                        <a:ea typeface="Calibri"/>
                        <a:cs typeface="Times New Roman"/>
                      </a:endParaRPr>
                    </a:p>
                  </a:txBody>
                  <a:tcPr marL="59267" marR="59267"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0427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DAE668E6-F34E-40D2-BBD7-B17C3056AD1B}"/>
              </a:ext>
            </a:extLst>
          </p:cNvPr>
          <p:cNvSpPr>
            <a:spLocks noGrp="1"/>
          </p:cNvSpPr>
          <p:nvPr>
            <p:ph type="sldNum" idx="12"/>
          </p:nvPr>
        </p:nvSpPr>
        <p:spPr/>
        <p:txBody>
          <a:bodyPr/>
          <a:lstStyle/>
          <a:p>
            <a:fld id="{00000000-1234-1234-1234-123412341234}" type="slidenum">
              <a:rPr lang="es-ES" smtClean="0"/>
              <a:pPr/>
              <a:t>27</a:t>
            </a:fld>
            <a:endParaRPr lang="es-ES"/>
          </a:p>
        </p:txBody>
      </p:sp>
      <p:sp>
        <p:nvSpPr>
          <p:cNvPr id="7" name="CuadroTexto 6">
            <a:extLst>
              <a:ext uri="{FF2B5EF4-FFF2-40B4-BE49-F238E27FC236}">
                <a16:creationId xmlns:a16="http://schemas.microsoft.com/office/drawing/2014/main" id="{F36D5D56-DDF3-4DB2-9F65-54C7A038C6F7}"/>
              </a:ext>
            </a:extLst>
          </p:cNvPr>
          <p:cNvSpPr txBox="1"/>
          <p:nvPr/>
        </p:nvSpPr>
        <p:spPr>
          <a:xfrm>
            <a:off x="883009" y="5061182"/>
            <a:ext cx="10753195" cy="1938992"/>
          </a:xfrm>
          <a:prstGeom prst="rect">
            <a:avLst/>
          </a:prstGeom>
          <a:noFill/>
        </p:spPr>
        <p:txBody>
          <a:bodyPr wrap="square" rtlCol="0">
            <a:spAutoFit/>
          </a:bodyPr>
          <a:lstStyle/>
          <a:p>
            <a:r>
              <a:rPr lang="es-HN" sz="2400" dirty="0"/>
              <a:t>  </a:t>
            </a:r>
          </a:p>
          <a:p>
            <a:r>
              <a:rPr lang="es-HN" sz="2400" dirty="0"/>
              <a:t> En el II Semestre se evaluaron </a:t>
            </a:r>
            <a:r>
              <a:rPr lang="es-HN" sz="2400" b="1" dirty="0"/>
              <a:t>12,585</a:t>
            </a:r>
            <a:r>
              <a:rPr lang="es-HN" sz="2400" dirty="0"/>
              <a:t> estudiantes de los cuales </a:t>
            </a:r>
            <a:r>
              <a:rPr lang="es-HN" sz="2400" b="1" dirty="0"/>
              <a:t> </a:t>
            </a:r>
            <a:r>
              <a:rPr lang="es-HN" sz="2400" dirty="0"/>
              <a:t>aprobaron </a:t>
            </a:r>
            <a:r>
              <a:rPr lang="es-HN" sz="2400" b="1" dirty="0"/>
              <a:t>11,646 alumnos</a:t>
            </a:r>
            <a:r>
              <a:rPr lang="es-HN" sz="2400" dirty="0"/>
              <a:t>  lo que representa </a:t>
            </a:r>
            <a:r>
              <a:rPr lang="es-HN" sz="2400" b="1" dirty="0"/>
              <a:t>93%</a:t>
            </a:r>
            <a:r>
              <a:rPr lang="es-HN" sz="2400" dirty="0"/>
              <a:t> de los estudiantes evaluados y </a:t>
            </a:r>
            <a:r>
              <a:rPr lang="es-HN" sz="2400" b="1" dirty="0"/>
              <a:t>939 </a:t>
            </a:r>
            <a:r>
              <a:rPr lang="es-HN" sz="2400" dirty="0"/>
              <a:t>estudiantes reprobaron lo que equivale  a un </a:t>
            </a:r>
            <a:r>
              <a:rPr lang="es-HN" sz="2400" b="1" dirty="0"/>
              <a:t>7% </a:t>
            </a:r>
            <a:r>
              <a:rPr lang="es-HN" sz="2400" dirty="0"/>
              <a:t>de estudiantes evaluados en el programa. </a:t>
            </a:r>
          </a:p>
          <a:p>
            <a:endParaRPr lang="es-ES" sz="2400" dirty="0"/>
          </a:p>
        </p:txBody>
      </p:sp>
      <p:graphicFrame>
        <p:nvGraphicFramePr>
          <p:cNvPr id="2" name="1 Tabla"/>
          <p:cNvGraphicFramePr>
            <a:graphicFrameLocks noGrp="1"/>
          </p:cNvGraphicFramePr>
          <p:nvPr>
            <p:extLst>
              <p:ext uri="{D42A27DB-BD31-4B8C-83A1-F6EECF244321}">
                <p14:modId xmlns:p14="http://schemas.microsoft.com/office/powerpoint/2010/main" val="1153105038"/>
              </p:ext>
            </p:extLst>
          </p:nvPr>
        </p:nvGraphicFramePr>
        <p:xfrm>
          <a:off x="815414" y="356660"/>
          <a:ext cx="10273142" cy="1565339"/>
        </p:xfrm>
        <a:graphic>
          <a:graphicData uri="http://schemas.openxmlformats.org/drawingml/2006/table">
            <a:tbl>
              <a:tblPr firstRow="1" firstCol="1" bandRow="1">
                <a:tableStyleId>{FABFCF23-3B69-468F-B69F-88F6DE6A72F2}</a:tableStyleId>
              </a:tblPr>
              <a:tblGrid>
                <a:gridCol w="2207903">
                  <a:extLst>
                    <a:ext uri="{9D8B030D-6E8A-4147-A177-3AD203B41FA5}">
                      <a16:colId xmlns:a16="http://schemas.microsoft.com/office/drawing/2014/main" val="20000"/>
                    </a:ext>
                  </a:extLst>
                </a:gridCol>
                <a:gridCol w="1268015">
                  <a:extLst>
                    <a:ext uri="{9D8B030D-6E8A-4147-A177-3AD203B41FA5}">
                      <a16:colId xmlns:a16="http://schemas.microsoft.com/office/drawing/2014/main" val="20001"/>
                    </a:ext>
                  </a:extLst>
                </a:gridCol>
                <a:gridCol w="1419287">
                  <a:extLst>
                    <a:ext uri="{9D8B030D-6E8A-4147-A177-3AD203B41FA5}">
                      <a16:colId xmlns:a16="http://schemas.microsoft.com/office/drawing/2014/main" val="20002"/>
                    </a:ext>
                  </a:extLst>
                </a:gridCol>
                <a:gridCol w="1734065">
                  <a:extLst>
                    <a:ext uri="{9D8B030D-6E8A-4147-A177-3AD203B41FA5}">
                      <a16:colId xmlns:a16="http://schemas.microsoft.com/office/drawing/2014/main" val="20003"/>
                    </a:ext>
                  </a:extLst>
                </a:gridCol>
                <a:gridCol w="1577232">
                  <a:extLst>
                    <a:ext uri="{9D8B030D-6E8A-4147-A177-3AD203B41FA5}">
                      <a16:colId xmlns:a16="http://schemas.microsoft.com/office/drawing/2014/main" val="20004"/>
                    </a:ext>
                  </a:extLst>
                </a:gridCol>
                <a:gridCol w="2066640">
                  <a:extLst>
                    <a:ext uri="{9D8B030D-6E8A-4147-A177-3AD203B41FA5}">
                      <a16:colId xmlns:a16="http://schemas.microsoft.com/office/drawing/2014/main" val="20005"/>
                    </a:ext>
                  </a:extLst>
                </a:gridCol>
              </a:tblGrid>
              <a:tr h="304377">
                <a:tc gridSpan="6">
                  <a:txBody>
                    <a:bodyPr/>
                    <a:lstStyle/>
                    <a:p>
                      <a:pPr algn="ctr">
                        <a:lnSpc>
                          <a:spcPct val="107000"/>
                        </a:lnSpc>
                        <a:spcAft>
                          <a:spcPts val="0"/>
                        </a:spcAft>
                      </a:pPr>
                      <a:r>
                        <a:rPr lang="es-HN" sz="1900" dirty="0">
                          <a:solidFill>
                            <a:schemeClr val="tx1"/>
                          </a:solidFill>
                          <a:effectLst/>
                        </a:rPr>
                        <a:t>ESTUDIANTES EVALUADOS </a:t>
                      </a:r>
                      <a:r>
                        <a:rPr lang="es-HN" sz="2400" dirty="0">
                          <a:solidFill>
                            <a:schemeClr val="tx1"/>
                          </a:solidFill>
                          <a:effectLst/>
                        </a:rPr>
                        <a:t>D</a:t>
                      </a:r>
                      <a:r>
                        <a:rPr lang="es-HN" sz="2000" dirty="0">
                          <a:solidFill>
                            <a:schemeClr val="tx1"/>
                          </a:solidFill>
                          <a:effectLst/>
                        </a:rPr>
                        <a:t>EL II SEMESTRE</a:t>
                      </a:r>
                      <a:endParaRPr lang="es-HN" sz="1900" dirty="0">
                        <a:solidFill>
                          <a:schemeClr val="tx1"/>
                        </a:solidFill>
                        <a:effectLst/>
                        <a:latin typeface="Times New Roman"/>
                        <a:ea typeface="Calibri"/>
                        <a:cs typeface="Times New Roman"/>
                      </a:endParaRPr>
                    </a:p>
                  </a:txBody>
                  <a:tcPr marT="0" marB="0"/>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extLst>
                  <a:ext uri="{0D108BD9-81ED-4DB2-BD59-A6C34878D82A}">
                    <a16:rowId xmlns:a16="http://schemas.microsoft.com/office/drawing/2014/main" val="10000"/>
                  </a:ext>
                </a:extLst>
              </a:tr>
              <a:tr h="239184">
                <a:tc>
                  <a:txBody>
                    <a:bodyPr/>
                    <a:lstStyle/>
                    <a:p>
                      <a:pPr>
                        <a:lnSpc>
                          <a:spcPct val="107000"/>
                        </a:lnSpc>
                        <a:spcAft>
                          <a:spcPts val="0"/>
                        </a:spcAft>
                      </a:pPr>
                      <a:r>
                        <a:rPr lang="es-HN" sz="1800" dirty="0">
                          <a:effectLst/>
                          <a:latin typeface="Maiandra GD" panose="020E0502030308020204" pitchFamily="34" charset="0"/>
                        </a:rPr>
                        <a:t>Administración</a:t>
                      </a:r>
                      <a:endParaRPr lang="es-HN" sz="1800" dirty="0">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1800" dirty="0">
                          <a:effectLst/>
                          <a:latin typeface="Maiandra GD" panose="020E0502030308020204" pitchFamily="34" charset="0"/>
                        </a:rPr>
                        <a:t>Evaluados</a:t>
                      </a:r>
                      <a:endParaRPr lang="es-HN" sz="1800" dirty="0">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1800" dirty="0">
                          <a:effectLst/>
                          <a:latin typeface="Maiandra GD" panose="020E0502030308020204" pitchFamily="34" charset="0"/>
                        </a:rPr>
                        <a:t>Aprobados</a:t>
                      </a:r>
                      <a:endParaRPr lang="es-HN" sz="1800" dirty="0">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1800">
                          <a:effectLst/>
                          <a:latin typeface="Maiandra GD" panose="020E0502030308020204" pitchFamily="34" charset="0"/>
                        </a:rPr>
                        <a:t>% Aprobación</a:t>
                      </a:r>
                      <a:endParaRPr lang="es-HN" sz="1800">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1800">
                          <a:effectLst/>
                          <a:latin typeface="Maiandra GD" panose="020E0502030308020204" pitchFamily="34" charset="0"/>
                        </a:rPr>
                        <a:t>Reprobados</a:t>
                      </a:r>
                      <a:endParaRPr lang="es-HN" sz="1800">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1800">
                          <a:effectLst/>
                          <a:latin typeface="Maiandra GD" panose="020E0502030308020204" pitchFamily="34" charset="0"/>
                        </a:rPr>
                        <a:t>% de Reprobación</a:t>
                      </a:r>
                      <a:endParaRPr lang="es-HN" sz="180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1"/>
                  </a:ext>
                </a:extLst>
              </a:tr>
              <a:tr h="239184">
                <a:tc>
                  <a:txBody>
                    <a:bodyPr/>
                    <a:lstStyle/>
                    <a:p>
                      <a:pPr>
                        <a:lnSpc>
                          <a:spcPct val="107000"/>
                        </a:lnSpc>
                        <a:spcAft>
                          <a:spcPts val="0"/>
                        </a:spcAft>
                      </a:pPr>
                      <a:r>
                        <a:rPr lang="es-HN" sz="1800" dirty="0">
                          <a:effectLst/>
                          <a:latin typeface="Maiandra GD" panose="020E0502030308020204" pitchFamily="34" charset="0"/>
                        </a:rPr>
                        <a:t>Gubernamental</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9,432</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8,556</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91%</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876</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9%</a:t>
                      </a:r>
                      <a:endParaRPr lang="es-HN" sz="1800" dirty="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2"/>
                  </a:ext>
                </a:extLst>
              </a:tr>
              <a:tr h="239184">
                <a:tc>
                  <a:txBody>
                    <a:bodyPr/>
                    <a:lstStyle/>
                    <a:p>
                      <a:pPr>
                        <a:lnSpc>
                          <a:spcPct val="107000"/>
                        </a:lnSpc>
                        <a:spcAft>
                          <a:spcPts val="0"/>
                        </a:spcAft>
                      </a:pPr>
                      <a:r>
                        <a:rPr lang="es-HN" sz="1800" dirty="0">
                          <a:effectLst/>
                          <a:latin typeface="Maiandra GD" panose="020E0502030308020204" pitchFamily="34" charset="0"/>
                        </a:rPr>
                        <a:t>No Gubernamental</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3,153</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3,090</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98%</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63</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2%</a:t>
                      </a:r>
                      <a:endParaRPr lang="es-HN" sz="1800" dirty="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3"/>
                  </a:ext>
                </a:extLst>
              </a:tr>
              <a:tr h="239184">
                <a:tc>
                  <a:txBody>
                    <a:bodyPr/>
                    <a:lstStyle/>
                    <a:p>
                      <a:pPr>
                        <a:lnSpc>
                          <a:spcPct val="107000"/>
                        </a:lnSpc>
                        <a:spcAft>
                          <a:spcPts val="0"/>
                        </a:spcAft>
                      </a:pPr>
                      <a:r>
                        <a:rPr lang="es-HN" sz="1800">
                          <a:effectLst/>
                          <a:latin typeface="Maiandra GD" panose="020E0502030308020204" pitchFamily="34" charset="0"/>
                        </a:rPr>
                        <a:t>Total</a:t>
                      </a:r>
                      <a:endParaRPr lang="es-HN" sz="180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12,585</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11,646</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93%</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939</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smtClean="0">
                          <a:effectLst/>
                          <a:latin typeface="Maiandra GD" panose="020E0502030308020204" pitchFamily="34" charset="0"/>
                        </a:rPr>
                        <a:t>7%</a:t>
                      </a:r>
                      <a:endParaRPr lang="es-HN" sz="1800" dirty="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4"/>
                  </a:ext>
                </a:extLst>
              </a:tr>
            </a:tbl>
          </a:graphicData>
        </a:graphic>
      </p:graphicFrame>
      <p:graphicFrame>
        <p:nvGraphicFramePr>
          <p:cNvPr id="8" name="7 Gráfico"/>
          <p:cNvGraphicFramePr/>
          <p:nvPr>
            <p:extLst>
              <p:ext uri="{D42A27DB-BD31-4B8C-83A1-F6EECF244321}">
                <p14:modId xmlns:p14="http://schemas.microsoft.com/office/powerpoint/2010/main" val="2813894787"/>
              </p:ext>
            </p:extLst>
          </p:nvPr>
        </p:nvGraphicFramePr>
        <p:xfrm>
          <a:off x="1797269" y="2207172"/>
          <a:ext cx="7399283" cy="26442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225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12C7B56D-6EE0-47A1-A64D-E6EADD90F06E}"/>
              </a:ext>
            </a:extLst>
          </p:cNvPr>
          <p:cNvSpPr>
            <a:spLocks noGrp="1"/>
          </p:cNvSpPr>
          <p:nvPr>
            <p:ph type="sldNum" sz="quarter" idx="12"/>
          </p:nvPr>
        </p:nvSpPr>
        <p:spPr/>
        <p:txBody>
          <a:bodyPr/>
          <a:lstStyle/>
          <a:p>
            <a:pPr rtl="0"/>
            <a:fld id="{E5137D0E-4A4F-4307-8994-C1891D747D59}" type="slidenum">
              <a:rPr lang="es-ES" noProof="0" smtClean="0"/>
              <a:pPr rtl="0"/>
              <a:t>28</a:t>
            </a:fld>
            <a:endParaRPr lang="es-ES" noProof="0" dirty="0"/>
          </a:p>
        </p:txBody>
      </p:sp>
      <p:sp>
        <p:nvSpPr>
          <p:cNvPr id="2" name="Título 1">
            <a:extLst>
              <a:ext uri="{FF2B5EF4-FFF2-40B4-BE49-F238E27FC236}">
                <a16:creationId xmlns:a16="http://schemas.microsoft.com/office/drawing/2014/main" id="{0B376305-22C2-45B0-93B0-3C7234E9EC29}"/>
              </a:ext>
            </a:extLst>
          </p:cNvPr>
          <p:cNvSpPr>
            <a:spLocks noGrp="1"/>
          </p:cNvSpPr>
          <p:nvPr>
            <p:ph type="title" idx="4294967295"/>
          </p:nvPr>
        </p:nvSpPr>
        <p:spPr>
          <a:xfrm>
            <a:off x="958850" y="-206375"/>
            <a:ext cx="11233150" cy="1022350"/>
          </a:xfrm>
        </p:spPr>
        <p:txBody>
          <a:bodyPr/>
          <a:lstStyle/>
          <a:p>
            <a:r>
              <a:rPr lang="es-HN" sz="3200" dirty="0"/>
              <a:t>RESUMEN ESTADISTICO TPA GUBERNAMENTALES IISEMESTRE</a:t>
            </a: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9" y="740701"/>
            <a:ext cx="11713303" cy="5760640"/>
          </a:xfrm>
          <a:prstGeom prst="rect">
            <a:avLst/>
          </a:prstGeom>
          <a:solidFill>
            <a:schemeClr val="bg1"/>
          </a:solidFill>
          <a:ln>
            <a:noFill/>
          </a:ln>
          <a:effectLst/>
          <a:extLst/>
        </p:spPr>
      </p:pic>
    </p:spTree>
    <p:extLst>
      <p:ext uri="{BB962C8B-B14F-4D97-AF65-F5344CB8AC3E}">
        <p14:creationId xmlns:p14="http://schemas.microsoft.com/office/powerpoint/2010/main" val="423846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7A57CC-AECC-4F9A-9CCC-74815A3007D2}"/>
              </a:ext>
            </a:extLst>
          </p:cNvPr>
          <p:cNvSpPr>
            <a:spLocks noGrp="1"/>
          </p:cNvSpPr>
          <p:nvPr>
            <p:ph type="title"/>
          </p:nvPr>
        </p:nvSpPr>
        <p:spPr>
          <a:xfrm>
            <a:off x="441433" y="273269"/>
            <a:ext cx="11127173" cy="1271764"/>
          </a:xfrm>
        </p:spPr>
        <p:txBody>
          <a:bodyPr>
            <a:normAutofit fontScale="90000"/>
          </a:bodyPr>
          <a:lstStyle/>
          <a:p>
            <a:pPr algn="ctr"/>
            <a:r>
              <a:rPr lang="es-HN" dirty="0"/>
              <a:t>ESTADISTICO TPA II SEMESTRE NO GUBERNAMENTAL</a:t>
            </a:r>
            <a:r>
              <a:rPr lang="es-ES" dirty="0"/>
              <a:t/>
            </a:r>
            <a:br>
              <a:rPr lang="es-ES" dirty="0"/>
            </a:br>
            <a:endParaRPr lang="es-ES" dirty="0"/>
          </a:p>
        </p:txBody>
      </p:sp>
      <p:sp>
        <p:nvSpPr>
          <p:cNvPr id="4" name="Marcador de número de diapositiva 3">
            <a:extLst>
              <a:ext uri="{FF2B5EF4-FFF2-40B4-BE49-F238E27FC236}">
                <a16:creationId xmlns:a16="http://schemas.microsoft.com/office/drawing/2014/main" id="{0FC406C2-0B7E-4FF6-AAF6-23A66A0EE0C4}"/>
              </a:ext>
            </a:extLst>
          </p:cNvPr>
          <p:cNvSpPr>
            <a:spLocks noGrp="1"/>
          </p:cNvSpPr>
          <p:nvPr>
            <p:ph type="sldNum" sz="quarter" idx="12"/>
          </p:nvPr>
        </p:nvSpPr>
        <p:spPr/>
        <p:txBody>
          <a:bodyPr/>
          <a:lstStyle/>
          <a:p>
            <a:pPr rtl="0"/>
            <a:fld id="{E5137D0E-4A4F-4307-8994-C1891D747D59}" type="slidenum">
              <a:rPr lang="es-ES" noProof="0" smtClean="0"/>
              <a:pPr rtl="0"/>
              <a:t>29</a:t>
            </a:fld>
            <a:endParaRPr lang="es-ES" noProof="0" dirty="0"/>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623391" y="1236181"/>
            <a:ext cx="10753195" cy="4956009"/>
          </a:xfrm>
          <a:prstGeom prst="rect">
            <a:avLst/>
          </a:prstGeom>
          <a:solidFill>
            <a:schemeClr val="bg1"/>
          </a:solidFill>
          <a:ln>
            <a:noFill/>
          </a:ln>
        </p:spPr>
      </p:pic>
    </p:spTree>
    <p:extLst>
      <p:ext uri="{BB962C8B-B14F-4D97-AF65-F5344CB8AC3E}">
        <p14:creationId xmlns:p14="http://schemas.microsoft.com/office/powerpoint/2010/main" val="200831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algn="l"/>
            <a:fld id="{00000000-1234-1234-1234-123412341234}" type="slidenum">
              <a:rPr lang="en-US" smtClean="0"/>
              <a:pPr algn="l"/>
              <a:t>3</a:t>
            </a:fld>
            <a:endParaRPr lang="en-US" dirty="0"/>
          </a:p>
        </p:txBody>
      </p:sp>
      <p:pic>
        <p:nvPicPr>
          <p:cNvPr id="3" name="Imagen 2"/>
          <p:cNvPicPr>
            <a:picLocks noChangeAspect="1"/>
          </p:cNvPicPr>
          <p:nvPr/>
        </p:nvPicPr>
        <p:blipFill>
          <a:blip r:embed="rId2"/>
          <a:stretch>
            <a:fillRect/>
          </a:stretch>
        </p:blipFill>
        <p:spPr>
          <a:xfrm>
            <a:off x="0" y="965017"/>
            <a:ext cx="3552395" cy="4822320"/>
          </a:xfrm>
          <a:prstGeom prst="rect">
            <a:avLst/>
          </a:prstGeom>
        </p:spPr>
      </p:pic>
      <p:sp>
        <p:nvSpPr>
          <p:cNvPr id="4" name="Rectángulo 3"/>
          <p:cNvSpPr/>
          <p:nvPr/>
        </p:nvSpPr>
        <p:spPr>
          <a:xfrm>
            <a:off x="2831637" y="452671"/>
            <a:ext cx="8064896" cy="5334666"/>
          </a:xfrm>
          <a:prstGeom prst="rect">
            <a:avLst/>
          </a:prstGeom>
          <a:noFill/>
        </p:spPr>
        <p:txBody>
          <a:bodyPr wrap="square" lIns="121920" tIns="60960" rIns="121920" bIns="60960">
            <a:spAutoFit/>
          </a:bodyPr>
          <a:lstStyle/>
          <a:p>
            <a:pPr algn="ctr"/>
            <a:r>
              <a:rPr lang="es-ES" sz="3733" b="1" spc="67" dirty="0">
                <a:ln w="0"/>
                <a:effectLst>
                  <a:innerShdw blurRad="63500" dist="50800" dir="13500000">
                    <a:srgbClr val="000000">
                      <a:alpha val="50000"/>
                    </a:srgbClr>
                  </a:innerShdw>
                </a:effectLst>
                <a:latin typeface="Maiandra GD" panose="020E0502030308020204" pitchFamily="34" charset="0"/>
              </a:rPr>
              <a:t>EQUIPO TÉCNICO PEDAGOGICO</a:t>
            </a:r>
          </a:p>
          <a:p>
            <a:pPr algn="ctr"/>
            <a:endParaRPr lang="es-ES" sz="3733" b="1" spc="67" dirty="0">
              <a:ln w="0"/>
              <a:effectLst>
                <a:innerShdw blurRad="63500" dist="50800" dir="13500000">
                  <a:srgbClr val="000000">
                    <a:alpha val="50000"/>
                  </a:srgbClr>
                </a:innerShdw>
              </a:effectLst>
              <a:latin typeface="Maiandra GD" panose="020E0502030308020204" pitchFamily="34" charset="0"/>
            </a:endParaRPr>
          </a:p>
          <a:p>
            <a:r>
              <a:rPr lang="es-ES" sz="2400" b="1" spc="67" dirty="0">
                <a:ln w="0"/>
                <a:effectLst>
                  <a:innerShdw blurRad="63500" dist="50800" dir="13500000">
                    <a:srgbClr val="000000">
                      <a:alpha val="50000"/>
                    </a:srgbClr>
                  </a:innerShdw>
                </a:effectLst>
                <a:latin typeface="Maiandra GD" panose="020E0502030308020204" pitchFamily="34" charset="0"/>
              </a:rPr>
              <a:t>Lic. Esdras Medina </a:t>
            </a:r>
          </a:p>
          <a:p>
            <a:r>
              <a:rPr lang="es-ES" sz="2400" b="1" spc="67" dirty="0">
                <a:ln w="0"/>
                <a:effectLst>
                  <a:innerShdw blurRad="63500" dist="50800" dir="13500000">
                    <a:srgbClr val="000000">
                      <a:alpha val="50000"/>
                    </a:srgbClr>
                  </a:innerShdw>
                </a:effectLst>
                <a:latin typeface="Maiandra GD" panose="020E0502030308020204" pitchFamily="34" charset="0"/>
              </a:rPr>
              <a:t>Subdirector de Curriculum Y evaluación</a:t>
            </a:r>
          </a:p>
          <a:p>
            <a:endParaRPr lang="es-ES" sz="2400" b="1" spc="67" dirty="0">
              <a:ln w="0"/>
              <a:effectLst>
                <a:innerShdw blurRad="63500" dist="50800" dir="13500000">
                  <a:srgbClr val="000000">
                    <a:alpha val="50000"/>
                  </a:srgbClr>
                </a:innerShdw>
              </a:effectLst>
              <a:latin typeface="Maiandra GD" panose="020E0502030308020204" pitchFamily="34" charset="0"/>
            </a:endParaRPr>
          </a:p>
          <a:p>
            <a:r>
              <a:rPr lang="es-ES" sz="2400" b="1" spc="67" dirty="0">
                <a:ln w="0"/>
                <a:effectLst>
                  <a:innerShdw blurRad="63500" dist="50800" dir="13500000">
                    <a:srgbClr val="000000">
                      <a:alpha val="50000"/>
                    </a:srgbClr>
                  </a:innerShdw>
                </a:effectLst>
                <a:latin typeface="Maiandra GD" panose="020E0502030308020204" pitchFamily="34" charset="0"/>
              </a:rPr>
              <a:t>Lic. Darío Cruz </a:t>
            </a:r>
          </a:p>
          <a:p>
            <a:r>
              <a:rPr lang="es-ES" sz="2400" b="1" spc="67" dirty="0">
                <a:ln w="0"/>
                <a:effectLst>
                  <a:innerShdw blurRad="63500" dist="50800" dir="13500000">
                    <a:srgbClr val="000000">
                      <a:alpha val="50000"/>
                    </a:srgbClr>
                  </a:innerShdw>
                </a:effectLst>
                <a:latin typeface="Maiandra GD" panose="020E0502030308020204" pitchFamily="34" charset="0"/>
              </a:rPr>
              <a:t>Subdirector de Talento Humano</a:t>
            </a:r>
          </a:p>
          <a:p>
            <a:endParaRPr lang="es-ES" sz="2400" b="1" spc="67" dirty="0">
              <a:ln w="0"/>
              <a:effectLst>
                <a:innerShdw blurRad="63500" dist="50800" dir="13500000">
                  <a:srgbClr val="000000">
                    <a:alpha val="50000"/>
                  </a:srgbClr>
                </a:innerShdw>
              </a:effectLst>
              <a:latin typeface="Maiandra GD" panose="020E0502030308020204" pitchFamily="34" charset="0"/>
            </a:endParaRPr>
          </a:p>
          <a:p>
            <a:r>
              <a:rPr lang="es-ES" sz="2400" b="1" spc="67" dirty="0">
                <a:ln w="0"/>
                <a:effectLst>
                  <a:innerShdw blurRad="63500" dist="50800" dir="13500000">
                    <a:srgbClr val="000000">
                      <a:alpha val="50000"/>
                    </a:srgbClr>
                  </a:innerShdw>
                </a:effectLst>
                <a:latin typeface="Maiandra GD" panose="020E0502030308020204" pitchFamily="34" charset="0"/>
              </a:rPr>
              <a:t>Lic. Francisco López </a:t>
            </a:r>
          </a:p>
          <a:p>
            <a:r>
              <a:rPr lang="es-ES" sz="2400" b="1" spc="67" dirty="0">
                <a:ln w="0"/>
                <a:effectLst>
                  <a:innerShdw blurRad="63500" dist="50800" dir="13500000">
                    <a:srgbClr val="000000">
                      <a:alpha val="50000"/>
                    </a:srgbClr>
                  </a:innerShdw>
                </a:effectLst>
                <a:latin typeface="Maiandra GD" panose="020E0502030308020204" pitchFamily="34" charset="0"/>
              </a:rPr>
              <a:t>Subdirector de  Administración </a:t>
            </a:r>
          </a:p>
          <a:p>
            <a:endParaRPr lang="es-ES" sz="2400" b="1" spc="67" dirty="0">
              <a:ln w="0"/>
              <a:effectLst>
                <a:innerShdw blurRad="63500" dist="50800" dir="13500000">
                  <a:srgbClr val="000000">
                    <a:alpha val="50000"/>
                  </a:srgbClr>
                </a:innerShdw>
              </a:effectLst>
              <a:latin typeface="Maiandra GD" panose="020E0502030308020204" pitchFamily="34" charset="0"/>
            </a:endParaRPr>
          </a:p>
          <a:p>
            <a:r>
              <a:rPr lang="es-ES" sz="2400" b="1" spc="67" dirty="0">
                <a:ln w="0"/>
                <a:effectLst>
                  <a:innerShdw blurRad="63500" dist="50800" dir="13500000">
                    <a:srgbClr val="000000">
                      <a:alpha val="50000"/>
                    </a:srgbClr>
                  </a:innerShdw>
                </a:effectLst>
                <a:latin typeface="Maiandra GD" panose="020E0502030308020204" pitchFamily="34" charset="0"/>
              </a:rPr>
              <a:t>Lic. Liliana Ruíz </a:t>
            </a:r>
          </a:p>
          <a:p>
            <a:r>
              <a:rPr lang="es-ES" sz="2400" b="1" spc="67" dirty="0">
                <a:ln w="0"/>
                <a:effectLst>
                  <a:innerShdw blurRad="63500" dist="50800" dir="13500000">
                    <a:srgbClr val="000000">
                      <a:alpha val="50000"/>
                    </a:srgbClr>
                  </a:innerShdw>
                </a:effectLst>
                <a:latin typeface="Maiandra GD" panose="020E0502030308020204" pitchFamily="34" charset="0"/>
              </a:rPr>
              <a:t>Jefa de Supervisión  </a:t>
            </a:r>
          </a:p>
        </p:txBody>
      </p:sp>
    </p:spTree>
    <p:extLst>
      <p:ext uri="{BB962C8B-B14F-4D97-AF65-F5344CB8AC3E}">
        <p14:creationId xmlns:p14="http://schemas.microsoft.com/office/powerpoint/2010/main" val="3505590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07D0E0-D9CF-44C6-9C04-810A64A9776F}"/>
              </a:ext>
            </a:extLst>
          </p:cNvPr>
          <p:cNvSpPr>
            <a:spLocks noGrp="1"/>
          </p:cNvSpPr>
          <p:nvPr>
            <p:ph type="ctrTitle"/>
          </p:nvPr>
        </p:nvSpPr>
        <p:spPr>
          <a:xfrm>
            <a:off x="335361" y="685800"/>
            <a:ext cx="11329257" cy="3213538"/>
          </a:xfrm>
          <a:solidFill>
            <a:schemeClr val="accent2">
              <a:lumMod val="20000"/>
              <a:lumOff val="80000"/>
            </a:schemeClr>
          </a:solidFill>
        </p:spPr>
        <p:txBody>
          <a:bodyPr/>
          <a:lstStyle/>
          <a:p>
            <a:pPr algn="ctr"/>
            <a:r>
              <a:rPr lang="es-ES" b="1" dirty="0">
                <a:effectLst>
                  <a:outerShdw blurRad="38100" dist="38100" dir="2700000" algn="tl">
                    <a:srgbClr val="000000">
                      <a:alpha val="43137"/>
                    </a:srgbClr>
                  </a:outerShdw>
                </a:effectLst>
                <a:latin typeface="Cooper Black" panose="0208090404030B020404" pitchFamily="18" charset="0"/>
              </a:rPr>
              <a:t>RESULTADOS DEL PROGRAMA </a:t>
            </a:r>
            <a:br>
              <a:rPr lang="es-ES" b="1" dirty="0">
                <a:effectLst>
                  <a:outerShdw blurRad="38100" dist="38100" dir="2700000" algn="tl">
                    <a:srgbClr val="000000">
                      <a:alpha val="43137"/>
                    </a:srgbClr>
                  </a:outerShdw>
                </a:effectLst>
                <a:latin typeface="Cooper Black" panose="0208090404030B020404" pitchFamily="18" charset="0"/>
              </a:rPr>
            </a:br>
            <a:r>
              <a:rPr lang="es-ES" b="1" dirty="0">
                <a:effectLst>
                  <a:outerShdw blurRad="38100" dist="38100" dir="2700000" algn="tl">
                    <a:srgbClr val="000000">
                      <a:alpha val="43137"/>
                    </a:srgbClr>
                  </a:outerShdw>
                </a:effectLst>
                <a:latin typeface="Cooper Black" panose="0208090404030B020404" pitchFamily="18" charset="0"/>
              </a:rPr>
              <a:t>TPA </a:t>
            </a:r>
            <a:r>
              <a:rPr lang="es-ES" b="1" dirty="0" smtClean="0">
                <a:effectLst>
                  <a:outerShdw blurRad="38100" dist="38100" dir="2700000" algn="tl">
                    <a:srgbClr val="000000">
                      <a:alpha val="43137"/>
                    </a:srgbClr>
                  </a:outerShdw>
                </a:effectLst>
                <a:latin typeface="Cooper Black" panose="0208090404030B020404" pitchFamily="18" charset="0"/>
              </a:rPr>
              <a:t>2018- enero 2019</a:t>
            </a:r>
            <a:endParaRPr lang="es-ES" b="1" dirty="0">
              <a:effectLst>
                <a:outerShdw blurRad="38100" dist="38100" dir="2700000" algn="tl">
                  <a:srgbClr val="000000">
                    <a:alpha val="43137"/>
                  </a:srgbClr>
                </a:outerShdw>
              </a:effectLst>
              <a:latin typeface="Cooper Black" panose="0208090404030B020404" pitchFamily="18"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101" y="2906906"/>
            <a:ext cx="3502912" cy="3719173"/>
          </a:xfrm>
          <a:prstGeom prst="rect">
            <a:avLst/>
          </a:prstGeom>
        </p:spPr>
      </p:pic>
    </p:spTree>
    <p:extLst>
      <p:ext uri="{BB962C8B-B14F-4D97-AF65-F5344CB8AC3E}">
        <p14:creationId xmlns:p14="http://schemas.microsoft.com/office/powerpoint/2010/main" val="70423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idx="12"/>
          </p:nvPr>
        </p:nvSpPr>
        <p:spPr/>
        <p:txBody>
          <a:bodyPr/>
          <a:lstStyle/>
          <a:p>
            <a:fld id="{00000000-1234-1234-1234-123412341234}" type="slidenum">
              <a:rPr lang="es-HN" smtClean="0"/>
              <a:pPr/>
              <a:t>31</a:t>
            </a:fld>
            <a:endParaRPr lang="es-HN"/>
          </a:p>
        </p:txBody>
      </p:sp>
      <p:sp>
        <p:nvSpPr>
          <p:cNvPr id="7" name="6 CuadroTexto"/>
          <p:cNvSpPr txBox="1"/>
          <p:nvPr/>
        </p:nvSpPr>
        <p:spPr>
          <a:xfrm>
            <a:off x="719403" y="5611335"/>
            <a:ext cx="10945216" cy="1569660"/>
          </a:xfrm>
          <a:prstGeom prst="rect">
            <a:avLst/>
          </a:prstGeom>
          <a:noFill/>
        </p:spPr>
        <p:txBody>
          <a:bodyPr wrap="square" rtlCol="0">
            <a:spAutoFit/>
          </a:bodyPr>
          <a:lstStyle/>
          <a:p>
            <a:r>
              <a:rPr lang="es-HN" sz="2400" dirty="0"/>
              <a:t> La población  estudiantil matriculada durante el programa fue de </a:t>
            </a:r>
            <a:r>
              <a:rPr lang="es-HN" sz="2400" b="1" dirty="0"/>
              <a:t>15,048 </a:t>
            </a:r>
            <a:r>
              <a:rPr lang="es-HN" sz="2400" dirty="0"/>
              <a:t>estudiante</a:t>
            </a:r>
            <a:r>
              <a:rPr lang="es-HN" sz="2400" b="1" dirty="0"/>
              <a:t>s, </a:t>
            </a:r>
            <a:r>
              <a:rPr lang="es-HN" sz="2400" dirty="0"/>
              <a:t> con una  deserción de 439 estudiantes, esto representa un </a:t>
            </a:r>
            <a:r>
              <a:rPr lang="es-HN" sz="2400" b="1" dirty="0"/>
              <a:t>3%</a:t>
            </a:r>
            <a:r>
              <a:rPr lang="es-HN" sz="2400" dirty="0"/>
              <a:t> de la matrícula Inicial, quedando una matrícula final de </a:t>
            </a:r>
            <a:r>
              <a:rPr lang="es-HN" sz="2400" b="1" dirty="0"/>
              <a:t>14,609 </a:t>
            </a:r>
            <a:r>
              <a:rPr lang="es-HN" sz="2400" dirty="0"/>
              <a:t>estudiantes evaluados.</a:t>
            </a:r>
          </a:p>
          <a:p>
            <a:endParaRPr lang="es-HN" sz="2400" dirty="0"/>
          </a:p>
        </p:txBody>
      </p:sp>
      <p:graphicFrame>
        <p:nvGraphicFramePr>
          <p:cNvPr id="3" name="2 Tabla"/>
          <p:cNvGraphicFramePr>
            <a:graphicFrameLocks noGrp="1"/>
          </p:cNvGraphicFramePr>
          <p:nvPr>
            <p:extLst>
              <p:ext uri="{D42A27DB-BD31-4B8C-83A1-F6EECF244321}">
                <p14:modId xmlns:p14="http://schemas.microsoft.com/office/powerpoint/2010/main" val="3982677330"/>
              </p:ext>
            </p:extLst>
          </p:nvPr>
        </p:nvGraphicFramePr>
        <p:xfrm>
          <a:off x="719402" y="254739"/>
          <a:ext cx="10849206" cy="1873277"/>
        </p:xfrm>
        <a:graphic>
          <a:graphicData uri="http://schemas.openxmlformats.org/drawingml/2006/table">
            <a:tbl>
              <a:tblPr firstRow="1" firstCol="1" bandRow="1">
                <a:tableStyleId>{FABFCF23-3B69-468F-B69F-88F6DE6A72F2}</a:tableStyleId>
              </a:tblPr>
              <a:tblGrid>
                <a:gridCol w="1549889">
                  <a:extLst>
                    <a:ext uri="{9D8B030D-6E8A-4147-A177-3AD203B41FA5}">
                      <a16:colId xmlns:a16="http://schemas.microsoft.com/office/drawing/2014/main" val="20000"/>
                    </a:ext>
                  </a:extLst>
                </a:gridCol>
                <a:gridCol w="2138841">
                  <a:extLst>
                    <a:ext uri="{9D8B030D-6E8A-4147-A177-3AD203B41FA5}">
                      <a16:colId xmlns:a16="http://schemas.microsoft.com/office/drawing/2014/main" val="20001"/>
                    </a:ext>
                  </a:extLst>
                </a:gridCol>
                <a:gridCol w="2386824">
                  <a:extLst>
                    <a:ext uri="{9D8B030D-6E8A-4147-A177-3AD203B41FA5}">
                      <a16:colId xmlns:a16="http://schemas.microsoft.com/office/drawing/2014/main" val="20002"/>
                    </a:ext>
                  </a:extLst>
                </a:gridCol>
                <a:gridCol w="1952856">
                  <a:extLst>
                    <a:ext uri="{9D8B030D-6E8A-4147-A177-3AD203B41FA5}">
                      <a16:colId xmlns:a16="http://schemas.microsoft.com/office/drawing/2014/main" val="20003"/>
                    </a:ext>
                  </a:extLst>
                </a:gridCol>
                <a:gridCol w="2820796">
                  <a:extLst>
                    <a:ext uri="{9D8B030D-6E8A-4147-A177-3AD203B41FA5}">
                      <a16:colId xmlns:a16="http://schemas.microsoft.com/office/drawing/2014/main" val="20004"/>
                    </a:ext>
                  </a:extLst>
                </a:gridCol>
              </a:tblGrid>
              <a:tr h="405792">
                <a:tc gridSpan="5">
                  <a:txBody>
                    <a:bodyPr/>
                    <a:lstStyle/>
                    <a:p>
                      <a:pPr algn="ctr">
                        <a:lnSpc>
                          <a:spcPct val="107000"/>
                        </a:lnSpc>
                        <a:spcAft>
                          <a:spcPts val="0"/>
                        </a:spcAft>
                      </a:pPr>
                      <a:r>
                        <a:rPr lang="es-HN" sz="1800" dirty="0">
                          <a:effectLst/>
                          <a:latin typeface="Maiandra GD" panose="020E0502030308020204" pitchFamily="34" charset="0"/>
                        </a:rPr>
                        <a:t> </a:t>
                      </a:r>
                      <a:r>
                        <a:rPr lang="es-HN" sz="1800" dirty="0" smtClean="0">
                          <a:solidFill>
                            <a:schemeClr val="tx1"/>
                          </a:solidFill>
                          <a:effectLst/>
                          <a:latin typeface="Maiandra GD" panose="020E0502030308020204" pitchFamily="34" charset="0"/>
                        </a:rPr>
                        <a:t>MATRICULA </a:t>
                      </a:r>
                      <a:r>
                        <a:rPr lang="es-HN" sz="1800" dirty="0">
                          <a:solidFill>
                            <a:schemeClr val="tx1"/>
                          </a:solidFill>
                          <a:effectLst/>
                          <a:latin typeface="Maiandra GD" panose="020E0502030308020204" pitchFamily="34" charset="0"/>
                        </a:rPr>
                        <a:t>CONSOLIDADA</a:t>
                      </a:r>
                      <a:endParaRPr lang="es-HN" sz="1800" dirty="0">
                        <a:solidFill>
                          <a:schemeClr val="tx1"/>
                        </a:solidFill>
                        <a:effectLst/>
                        <a:latin typeface="Maiandra GD" panose="020E0502030308020204" pitchFamily="34" charset="0"/>
                        <a:ea typeface="Calibri"/>
                        <a:cs typeface="Times New Roman"/>
                      </a:endParaRPr>
                    </a:p>
                  </a:txBody>
                  <a:tcPr marT="0" marB="0"/>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extLst>
                  <a:ext uri="{0D108BD9-81ED-4DB2-BD59-A6C34878D82A}">
                    <a16:rowId xmlns:a16="http://schemas.microsoft.com/office/drawing/2014/main" val="10000"/>
                  </a:ext>
                </a:extLst>
              </a:tr>
              <a:tr h="260943">
                <a:tc>
                  <a:txBody>
                    <a:bodyPr/>
                    <a:lstStyle/>
                    <a:p>
                      <a:pPr>
                        <a:lnSpc>
                          <a:spcPct val="107000"/>
                        </a:lnSpc>
                        <a:spcAft>
                          <a:spcPts val="0"/>
                        </a:spcAft>
                      </a:pPr>
                      <a:r>
                        <a:rPr lang="es-HN" sz="1800" dirty="0">
                          <a:effectLst/>
                          <a:latin typeface="Maiandra GD" panose="020E0502030308020204" pitchFamily="34" charset="0"/>
                        </a:rPr>
                        <a:t>SEMESTRES</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MATRICULA INICIAL</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MATRICULA FINAL</a:t>
                      </a:r>
                      <a:endParaRPr lang="es-HN" sz="1800" dirty="0">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1800" dirty="0">
                          <a:effectLst/>
                          <a:latin typeface="Maiandra GD" panose="020E0502030308020204" pitchFamily="34" charset="0"/>
                        </a:rPr>
                        <a:t>DESERTORES</a:t>
                      </a:r>
                      <a:endParaRPr lang="es-HN" sz="1800" dirty="0">
                        <a:effectLst/>
                        <a:latin typeface="Maiandra GD" panose="020E0502030308020204" pitchFamily="34" charset="0"/>
                        <a:ea typeface="Calibri"/>
                        <a:cs typeface="Times New Roman"/>
                      </a:endParaRPr>
                    </a:p>
                  </a:txBody>
                  <a:tcPr marT="0" marB="0"/>
                </a:tc>
                <a:tc>
                  <a:txBody>
                    <a:bodyPr/>
                    <a:lstStyle/>
                    <a:p>
                      <a:pPr>
                        <a:lnSpc>
                          <a:spcPct val="107000"/>
                        </a:lnSpc>
                        <a:spcAft>
                          <a:spcPts val="0"/>
                        </a:spcAft>
                      </a:pPr>
                      <a:r>
                        <a:rPr lang="es-HN" sz="1800">
                          <a:effectLst/>
                          <a:latin typeface="Maiandra GD" panose="020E0502030308020204" pitchFamily="34" charset="0"/>
                        </a:rPr>
                        <a:t>% DESERCIÓN</a:t>
                      </a:r>
                      <a:endParaRPr lang="es-HN" sz="180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1"/>
                  </a:ext>
                </a:extLst>
              </a:tr>
              <a:tr h="260943">
                <a:tc>
                  <a:txBody>
                    <a:bodyPr/>
                    <a:lstStyle/>
                    <a:p>
                      <a:pPr>
                        <a:lnSpc>
                          <a:spcPct val="107000"/>
                        </a:lnSpc>
                        <a:spcAft>
                          <a:spcPts val="0"/>
                        </a:spcAft>
                      </a:pPr>
                      <a:r>
                        <a:rPr lang="es-HN" sz="1800" dirty="0">
                          <a:effectLst/>
                          <a:latin typeface="Maiandra GD" panose="020E0502030308020204" pitchFamily="34" charset="0"/>
                        </a:rPr>
                        <a:t>I Semestre</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2,074</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2,024</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50</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effectLst/>
                          <a:latin typeface="Maiandra GD" panose="020E0502030308020204" pitchFamily="34" charset="0"/>
                        </a:rPr>
                        <a:t>2%</a:t>
                      </a:r>
                      <a:endParaRPr lang="es-HN" sz="180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2"/>
                  </a:ext>
                </a:extLst>
              </a:tr>
              <a:tr h="260943">
                <a:tc>
                  <a:txBody>
                    <a:bodyPr/>
                    <a:lstStyle/>
                    <a:p>
                      <a:pPr>
                        <a:lnSpc>
                          <a:spcPct val="107000"/>
                        </a:lnSpc>
                        <a:spcAft>
                          <a:spcPts val="0"/>
                        </a:spcAft>
                      </a:pPr>
                      <a:r>
                        <a:rPr lang="es-HN" sz="1800">
                          <a:effectLst/>
                          <a:latin typeface="Maiandra GD" panose="020E0502030308020204" pitchFamily="34" charset="0"/>
                        </a:rPr>
                        <a:t>II Semestre</a:t>
                      </a:r>
                      <a:endParaRPr lang="es-HN" sz="180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12,974</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12,585</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389</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3%</a:t>
                      </a:r>
                      <a:endParaRPr lang="es-HN" sz="1800" dirty="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3"/>
                  </a:ext>
                </a:extLst>
              </a:tr>
              <a:tr h="260943">
                <a:tc>
                  <a:txBody>
                    <a:bodyPr/>
                    <a:lstStyle/>
                    <a:p>
                      <a:pPr>
                        <a:lnSpc>
                          <a:spcPct val="107000"/>
                        </a:lnSpc>
                        <a:spcAft>
                          <a:spcPts val="0"/>
                        </a:spcAft>
                      </a:pPr>
                      <a:r>
                        <a:rPr lang="es-HN" sz="1800">
                          <a:effectLst/>
                          <a:latin typeface="Maiandra GD" panose="020E0502030308020204" pitchFamily="34" charset="0"/>
                        </a:rPr>
                        <a:t>Total</a:t>
                      </a:r>
                      <a:endParaRPr lang="es-HN" sz="180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15,048</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14,609</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439</a:t>
                      </a:r>
                      <a:endParaRPr lang="es-HN" sz="18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effectLst/>
                          <a:latin typeface="Maiandra GD" panose="020E0502030308020204" pitchFamily="34" charset="0"/>
                        </a:rPr>
                        <a:t>3%</a:t>
                      </a:r>
                      <a:endParaRPr lang="es-HN" sz="1800" dirty="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4"/>
                  </a:ext>
                </a:extLst>
              </a:tr>
            </a:tbl>
          </a:graphicData>
        </a:graphic>
      </p:graphicFrame>
      <p:graphicFrame>
        <p:nvGraphicFramePr>
          <p:cNvPr id="8" name="7 Gráfico"/>
          <p:cNvGraphicFramePr/>
          <p:nvPr>
            <p:extLst>
              <p:ext uri="{D42A27DB-BD31-4B8C-83A1-F6EECF244321}">
                <p14:modId xmlns:p14="http://schemas.microsoft.com/office/powerpoint/2010/main" val="496961560"/>
              </p:ext>
            </p:extLst>
          </p:nvPr>
        </p:nvGraphicFramePr>
        <p:xfrm>
          <a:off x="1072055" y="2207172"/>
          <a:ext cx="9984828" cy="34041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993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8D5048A-73F3-4A14-96E1-8CEA03AE1F33}"/>
              </a:ext>
            </a:extLst>
          </p:cNvPr>
          <p:cNvSpPr>
            <a:spLocks noGrp="1"/>
          </p:cNvSpPr>
          <p:nvPr>
            <p:ph type="sldNum" idx="12"/>
          </p:nvPr>
        </p:nvSpPr>
        <p:spPr/>
        <p:txBody>
          <a:bodyPr/>
          <a:lstStyle/>
          <a:p>
            <a:fld id="{00000000-1234-1234-1234-123412341234}" type="slidenum">
              <a:rPr lang="es-ES" smtClean="0"/>
              <a:pPr/>
              <a:t>32</a:t>
            </a:fld>
            <a:endParaRPr lang="es-ES"/>
          </a:p>
        </p:txBody>
      </p:sp>
      <p:sp>
        <p:nvSpPr>
          <p:cNvPr id="7" name="CuadroTexto 6">
            <a:extLst>
              <a:ext uri="{FF2B5EF4-FFF2-40B4-BE49-F238E27FC236}">
                <a16:creationId xmlns:a16="http://schemas.microsoft.com/office/drawing/2014/main" id="{1BF50CD1-9478-49BB-9A96-F946FD85CD8D}"/>
              </a:ext>
            </a:extLst>
          </p:cNvPr>
          <p:cNvSpPr txBox="1"/>
          <p:nvPr/>
        </p:nvSpPr>
        <p:spPr>
          <a:xfrm>
            <a:off x="598367" y="5445224"/>
            <a:ext cx="11089232" cy="1323439"/>
          </a:xfrm>
          <a:prstGeom prst="rect">
            <a:avLst/>
          </a:prstGeom>
          <a:noFill/>
        </p:spPr>
        <p:txBody>
          <a:bodyPr wrap="square" rtlCol="0">
            <a:spAutoFit/>
          </a:bodyPr>
          <a:lstStyle/>
          <a:p>
            <a:r>
              <a:rPr lang="es-HN" sz="2400" dirty="0">
                <a:latin typeface="Maiandra GD" panose="020E0502030308020204" pitchFamily="34" charset="0"/>
              </a:rPr>
              <a:t>De 14,710 estudiantes evaluados 13,491 aprobaron lo que representa el 92% y 1,219  reprobaron lo que representa un 9%  de los estudiantes evaluados. </a:t>
            </a:r>
          </a:p>
          <a:p>
            <a:endParaRPr lang="es-HN" sz="1600" dirty="0"/>
          </a:p>
          <a:p>
            <a:endParaRPr lang="es-ES" sz="1600" dirty="0"/>
          </a:p>
        </p:txBody>
      </p:sp>
      <p:graphicFrame>
        <p:nvGraphicFramePr>
          <p:cNvPr id="2" name="1 Tabla"/>
          <p:cNvGraphicFramePr>
            <a:graphicFrameLocks noGrp="1"/>
          </p:cNvGraphicFramePr>
          <p:nvPr>
            <p:extLst>
              <p:ext uri="{D42A27DB-BD31-4B8C-83A1-F6EECF244321}">
                <p14:modId xmlns:p14="http://schemas.microsoft.com/office/powerpoint/2010/main" val="505566683"/>
              </p:ext>
            </p:extLst>
          </p:nvPr>
        </p:nvGraphicFramePr>
        <p:xfrm>
          <a:off x="977460" y="325821"/>
          <a:ext cx="10121463" cy="1990834"/>
        </p:xfrm>
        <a:graphic>
          <a:graphicData uri="http://schemas.openxmlformats.org/drawingml/2006/table">
            <a:tbl>
              <a:tblPr firstRow="1" firstCol="1" bandRow="1">
                <a:tableStyleId>{FABFCF23-3B69-468F-B69F-88F6DE6A72F2}</a:tableStyleId>
              </a:tblPr>
              <a:tblGrid>
                <a:gridCol w="1553076">
                  <a:extLst>
                    <a:ext uri="{9D8B030D-6E8A-4147-A177-3AD203B41FA5}">
                      <a16:colId xmlns:a16="http://schemas.microsoft.com/office/drawing/2014/main" val="20000"/>
                    </a:ext>
                  </a:extLst>
                </a:gridCol>
                <a:gridCol w="1271518">
                  <a:extLst>
                    <a:ext uri="{9D8B030D-6E8A-4147-A177-3AD203B41FA5}">
                      <a16:colId xmlns:a16="http://schemas.microsoft.com/office/drawing/2014/main" val="20001"/>
                    </a:ext>
                  </a:extLst>
                </a:gridCol>
                <a:gridCol w="1658943">
                  <a:extLst>
                    <a:ext uri="{9D8B030D-6E8A-4147-A177-3AD203B41FA5}">
                      <a16:colId xmlns:a16="http://schemas.microsoft.com/office/drawing/2014/main" val="20002"/>
                    </a:ext>
                  </a:extLst>
                </a:gridCol>
                <a:gridCol w="1723137">
                  <a:extLst>
                    <a:ext uri="{9D8B030D-6E8A-4147-A177-3AD203B41FA5}">
                      <a16:colId xmlns:a16="http://schemas.microsoft.com/office/drawing/2014/main" val="20003"/>
                    </a:ext>
                  </a:extLst>
                </a:gridCol>
                <a:gridCol w="1817741">
                  <a:extLst>
                    <a:ext uri="{9D8B030D-6E8A-4147-A177-3AD203B41FA5}">
                      <a16:colId xmlns:a16="http://schemas.microsoft.com/office/drawing/2014/main" val="20004"/>
                    </a:ext>
                  </a:extLst>
                </a:gridCol>
                <a:gridCol w="2097048">
                  <a:extLst>
                    <a:ext uri="{9D8B030D-6E8A-4147-A177-3AD203B41FA5}">
                      <a16:colId xmlns:a16="http://schemas.microsoft.com/office/drawing/2014/main" val="20005"/>
                    </a:ext>
                  </a:extLst>
                </a:gridCol>
              </a:tblGrid>
              <a:tr h="343145">
                <a:tc gridSpan="6">
                  <a:txBody>
                    <a:bodyPr/>
                    <a:lstStyle/>
                    <a:p>
                      <a:pPr algn="ctr">
                        <a:lnSpc>
                          <a:spcPct val="107000"/>
                        </a:lnSpc>
                        <a:spcAft>
                          <a:spcPts val="0"/>
                        </a:spcAft>
                      </a:pPr>
                      <a:r>
                        <a:rPr lang="es-HN" sz="2000" dirty="0">
                          <a:solidFill>
                            <a:schemeClr val="tx1"/>
                          </a:solidFill>
                          <a:effectLst>
                            <a:outerShdw blurRad="38100" dist="38100" dir="2700000" algn="tl">
                              <a:srgbClr val="000000">
                                <a:alpha val="43137"/>
                              </a:srgbClr>
                            </a:outerShdw>
                          </a:effectLst>
                          <a:latin typeface="Maiandra GD" panose="020E0502030308020204" pitchFamily="34" charset="0"/>
                        </a:rPr>
                        <a:t>ESTUDIANTES EVALUADOS EN EL PROGRAMA TPA</a:t>
                      </a:r>
                      <a:endParaRPr lang="es-HN" sz="2000" dirty="0">
                        <a:solidFill>
                          <a:schemeClr val="tx1"/>
                        </a:solidFill>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extLst>
                  <a:ext uri="{0D108BD9-81ED-4DB2-BD59-A6C34878D82A}">
                    <a16:rowId xmlns:a16="http://schemas.microsoft.com/office/drawing/2014/main" val="10000"/>
                  </a:ext>
                </a:extLst>
              </a:tr>
              <a:tr h="325576">
                <a:tc>
                  <a:txBody>
                    <a:bodyPr/>
                    <a:lstStyle/>
                    <a:p>
                      <a:pPr algn="ctr">
                        <a:lnSpc>
                          <a:spcPct val="107000"/>
                        </a:lnSpc>
                        <a:spcAft>
                          <a:spcPts val="0"/>
                        </a:spcAft>
                      </a:pPr>
                      <a:r>
                        <a:rPr lang="es-HN" sz="1500">
                          <a:effectLst/>
                        </a:rPr>
                        <a:t>Semestre</a:t>
                      </a:r>
                      <a:endParaRPr lang="es-HN" sz="1600">
                        <a:effectLst/>
                        <a:latin typeface="Times New Roman"/>
                        <a:ea typeface="Calibri"/>
                        <a:cs typeface="Times New Roman"/>
                      </a:endParaRPr>
                    </a:p>
                  </a:txBody>
                  <a:tcPr marT="0" marB="0"/>
                </a:tc>
                <a:tc>
                  <a:txBody>
                    <a:bodyPr/>
                    <a:lstStyle/>
                    <a:p>
                      <a:pPr algn="ctr">
                        <a:lnSpc>
                          <a:spcPct val="107000"/>
                        </a:lnSpc>
                        <a:spcAft>
                          <a:spcPts val="0"/>
                        </a:spcAft>
                      </a:pPr>
                      <a:r>
                        <a:rPr lang="es-HN" sz="2000">
                          <a:effectLst/>
                          <a:latin typeface="Maiandra GD" panose="020E0502030308020204" pitchFamily="34" charset="0"/>
                        </a:rPr>
                        <a:t>Evaluados</a:t>
                      </a:r>
                      <a:endParaRPr lang="es-HN" sz="200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Aprobados</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 Aprobación</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a:effectLst/>
                          <a:latin typeface="Maiandra GD" panose="020E0502030308020204" pitchFamily="34" charset="0"/>
                        </a:rPr>
                        <a:t>Reprobados</a:t>
                      </a:r>
                      <a:endParaRPr lang="es-HN" sz="200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a:effectLst/>
                          <a:latin typeface="Maiandra GD" panose="020E0502030308020204" pitchFamily="34" charset="0"/>
                        </a:rPr>
                        <a:t>% de Reprobación</a:t>
                      </a:r>
                      <a:endParaRPr lang="es-HN" sz="200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1"/>
                  </a:ext>
                </a:extLst>
              </a:tr>
              <a:tr h="325576">
                <a:tc>
                  <a:txBody>
                    <a:bodyPr/>
                    <a:lstStyle/>
                    <a:p>
                      <a:pPr algn="ctr">
                        <a:lnSpc>
                          <a:spcPct val="107000"/>
                        </a:lnSpc>
                        <a:spcAft>
                          <a:spcPts val="0"/>
                        </a:spcAft>
                      </a:pPr>
                      <a:r>
                        <a:rPr lang="es-HN" sz="1500">
                          <a:effectLst/>
                        </a:rPr>
                        <a:t>I</a:t>
                      </a:r>
                      <a:endParaRPr lang="es-HN" sz="1600">
                        <a:effectLst/>
                        <a:latin typeface="Times New Roman"/>
                        <a:ea typeface="Calibri"/>
                        <a:cs typeface="Times New Roman"/>
                      </a:endParaRPr>
                    </a:p>
                  </a:txBody>
                  <a:tcPr marT="0" marB="0"/>
                </a:tc>
                <a:tc>
                  <a:txBody>
                    <a:bodyPr/>
                    <a:lstStyle/>
                    <a:p>
                      <a:pPr algn="ctr">
                        <a:lnSpc>
                          <a:spcPct val="107000"/>
                        </a:lnSpc>
                        <a:spcAft>
                          <a:spcPts val="0"/>
                        </a:spcAft>
                      </a:pPr>
                      <a:r>
                        <a:rPr lang="es-HN" sz="2000">
                          <a:effectLst/>
                          <a:latin typeface="Maiandra GD" panose="020E0502030308020204" pitchFamily="34" charset="0"/>
                        </a:rPr>
                        <a:t>2,024</a:t>
                      </a:r>
                      <a:endParaRPr lang="es-HN" sz="200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1,744</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86%</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280</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14 %</a:t>
                      </a:r>
                      <a:endParaRPr lang="es-HN" sz="2000" dirty="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2"/>
                  </a:ext>
                </a:extLst>
              </a:tr>
              <a:tr h="343145">
                <a:tc>
                  <a:txBody>
                    <a:bodyPr/>
                    <a:lstStyle/>
                    <a:p>
                      <a:pPr algn="ctr">
                        <a:lnSpc>
                          <a:spcPct val="107000"/>
                        </a:lnSpc>
                        <a:spcAft>
                          <a:spcPts val="0"/>
                        </a:spcAft>
                      </a:pPr>
                      <a:r>
                        <a:rPr lang="es-HN" sz="1500">
                          <a:effectLst/>
                        </a:rPr>
                        <a:t>II</a:t>
                      </a:r>
                      <a:endParaRPr lang="es-HN" sz="1600">
                        <a:effectLst/>
                        <a:latin typeface="Times New Roman"/>
                        <a:ea typeface="Calibri"/>
                        <a:cs typeface="Times New Roman"/>
                      </a:endParaRPr>
                    </a:p>
                  </a:txBody>
                  <a:tcPr marT="0" marB="0"/>
                </a:tc>
                <a:tc>
                  <a:txBody>
                    <a:bodyPr/>
                    <a:lstStyle/>
                    <a:p>
                      <a:pPr algn="ctr">
                        <a:lnSpc>
                          <a:spcPct val="107000"/>
                        </a:lnSpc>
                        <a:spcAft>
                          <a:spcPts val="0"/>
                        </a:spcAft>
                      </a:pPr>
                      <a:r>
                        <a:rPr lang="es-HN" sz="2000">
                          <a:effectLst/>
                          <a:latin typeface="Maiandra GD" panose="020E0502030308020204" pitchFamily="34" charset="0"/>
                        </a:rPr>
                        <a:t>12,686</a:t>
                      </a:r>
                      <a:endParaRPr lang="es-HN" sz="200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11,747</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93%</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939</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7%</a:t>
                      </a:r>
                      <a:endParaRPr lang="es-HN" sz="2000" dirty="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3"/>
                  </a:ext>
                </a:extLst>
              </a:tr>
              <a:tr h="325576">
                <a:tc>
                  <a:txBody>
                    <a:bodyPr/>
                    <a:lstStyle/>
                    <a:p>
                      <a:pPr algn="ctr">
                        <a:lnSpc>
                          <a:spcPct val="107000"/>
                        </a:lnSpc>
                        <a:spcAft>
                          <a:spcPts val="0"/>
                        </a:spcAft>
                      </a:pPr>
                      <a:r>
                        <a:rPr lang="es-HN" sz="1500">
                          <a:effectLst/>
                        </a:rPr>
                        <a:t>Total</a:t>
                      </a:r>
                      <a:endParaRPr lang="es-HN" sz="1600">
                        <a:effectLst/>
                        <a:latin typeface="Times New Roman"/>
                        <a:ea typeface="Calibri"/>
                        <a:cs typeface="Times New Roman"/>
                      </a:endParaRPr>
                    </a:p>
                  </a:txBody>
                  <a:tcPr marT="0" marB="0"/>
                </a:tc>
                <a:tc>
                  <a:txBody>
                    <a:bodyPr/>
                    <a:lstStyle/>
                    <a:p>
                      <a:pPr algn="ctr">
                        <a:lnSpc>
                          <a:spcPct val="107000"/>
                        </a:lnSpc>
                        <a:spcAft>
                          <a:spcPts val="0"/>
                        </a:spcAft>
                      </a:pPr>
                      <a:r>
                        <a:rPr lang="es-HN" sz="2000">
                          <a:effectLst/>
                          <a:latin typeface="Maiandra GD" panose="020E0502030308020204" pitchFamily="34" charset="0"/>
                        </a:rPr>
                        <a:t>14,710</a:t>
                      </a:r>
                      <a:endParaRPr lang="es-HN" sz="200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13,491</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92%</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1,219</a:t>
                      </a:r>
                      <a:endParaRPr lang="es-HN" sz="2000" dirty="0">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2000" dirty="0">
                          <a:effectLst/>
                          <a:latin typeface="Maiandra GD" panose="020E0502030308020204" pitchFamily="34" charset="0"/>
                        </a:rPr>
                        <a:t>8%</a:t>
                      </a:r>
                      <a:endParaRPr lang="es-HN" sz="2000" dirty="0">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4"/>
                  </a:ext>
                </a:extLst>
              </a:tr>
            </a:tbl>
          </a:graphicData>
        </a:graphic>
      </p:graphicFrame>
      <p:graphicFrame>
        <p:nvGraphicFramePr>
          <p:cNvPr id="8" name="7 Gráfico"/>
          <p:cNvGraphicFramePr/>
          <p:nvPr>
            <p:extLst/>
          </p:nvPr>
        </p:nvGraphicFramePr>
        <p:xfrm>
          <a:off x="1295467" y="2468893"/>
          <a:ext cx="9217024" cy="29763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188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76248" y="84083"/>
            <a:ext cx="8891751" cy="1009131"/>
          </a:xfrm>
        </p:spPr>
        <p:txBody>
          <a:bodyPr>
            <a:normAutofit fontScale="90000"/>
          </a:bodyPr>
          <a:lstStyle/>
          <a:p>
            <a:pPr algn="ctr"/>
            <a:r>
              <a:rPr lang="es-HN"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r>
            <a:br>
              <a:rPr lang="es-HN"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br>
            <a:r>
              <a:rPr lang="es-HN" b="0" dirty="0">
                <a:solidFill>
                  <a:schemeClr val="tx1"/>
                </a:solidFill>
                <a:effectLst>
                  <a:outerShdw blurRad="38100" dist="38100" dir="2700000" algn="tl">
                    <a:srgbClr val="000000">
                      <a:alpha val="43137"/>
                    </a:srgbClr>
                  </a:outerShdw>
                </a:effectLst>
                <a:latin typeface="Arial" pitchFamily="34" charset="0"/>
                <a:cs typeface="Arial" pitchFamily="34" charset="0"/>
              </a:rPr>
              <a:t/>
            </a:r>
            <a:br>
              <a:rPr lang="es-HN"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es-HN"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r>
            <a:br>
              <a:rPr lang="es-HN"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br>
            <a:r>
              <a:rPr lang="es-HN"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ACREDITACION DE ESTUDIOS</a:t>
            </a:r>
            <a:br>
              <a:rPr lang="es-HN"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br>
            <a:r>
              <a:rPr lang="es-HN"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s-HN" sz="3200" dirty="0">
                <a:effectLst>
                  <a:outerShdw blurRad="38100" dist="38100" dir="2700000" algn="tl">
                    <a:srgbClr val="000000">
                      <a:alpha val="43137"/>
                    </a:srgbClr>
                  </a:outerShdw>
                </a:effectLst>
                <a:latin typeface="Arial" pitchFamily="34" charset="0"/>
                <a:cs typeface="Arial" pitchFamily="34" charset="0"/>
              </a:rPr>
              <a:t/>
            </a:r>
            <a:br>
              <a:rPr lang="es-HN" sz="3200" dirty="0">
                <a:effectLst>
                  <a:outerShdw blurRad="38100" dist="38100" dir="2700000" algn="tl">
                    <a:srgbClr val="000000">
                      <a:alpha val="43137"/>
                    </a:srgbClr>
                  </a:outerShdw>
                </a:effectLst>
                <a:latin typeface="Arial" pitchFamily="34" charset="0"/>
                <a:cs typeface="Arial" pitchFamily="34" charset="0"/>
              </a:rPr>
            </a:br>
            <a:r>
              <a:rPr lang="es-HN" dirty="0" smtClean="0">
                <a:solidFill>
                  <a:schemeClr val="tx1"/>
                </a:solidFill>
                <a:latin typeface="Arial" pitchFamily="34" charset="0"/>
                <a:cs typeface="Arial" pitchFamily="34" charset="0"/>
              </a:rPr>
              <a:t/>
            </a:r>
            <a:br>
              <a:rPr lang="es-HN" dirty="0" smtClean="0">
                <a:solidFill>
                  <a:schemeClr val="tx1"/>
                </a:solidFill>
                <a:latin typeface="Arial" pitchFamily="34" charset="0"/>
                <a:cs typeface="Arial" pitchFamily="34" charset="0"/>
              </a:rPr>
            </a:br>
            <a:r>
              <a:rPr lang="es-HN" sz="2400" dirty="0"/>
              <a:t> </a:t>
            </a:r>
            <a:br>
              <a:rPr lang="es-HN" sz="2400" dirty="0"/>
            </a:br>
            <a:endParaRPr lang="es-HN" sz="2400" dirty="0"/>
          </a:p>
        </p:txBody>
      </p:sp>
      <p:sp>
        <p:nvSpPr>
          <p:cNvPr id="4" name="3 Marcador de número de diapositiva"/>
          <p:cNvSpPr>
            <a:spLocks noGrp="1"/>
          </p:cNvSpPr>
          <p:nvPr>
            <p:ph type="sldNum" sz="quarter" idx="12"/>
          </p:nvPr>
        </p:nvSpPr>
        <p:spPr/>
        <p:txBody>
          <a:bodyPr/>
          <a:lstStyle/>
          <a:p>
            <a:pPr rtl="0"/>
            <a:fld id="{E5137D0E-4A4F-4307-8994-C1891D747D59}" type="slidenum">
              <a:rPr lang="es-ES" noProof="0" smtClean="0"/>
              <a:pPr rtl="0"/>
              <a:t>33</a:t>
            </a:fld>
            <a:endParaRPr lang="es-ES" noProof="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557" y="1248867"/>
            <a:ext cx="7104789"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42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391477" y="932724"/>
            <a:ext cx="9505056" cy="461665"/>
          </a:xfrm>
          <a:prstGeom prst="rect">
            <a:avLst/>
          </a:prstGeom>
          <a:noFill/>
        </p:spPr>
        <p:txBody>
          <a:bodyPr wrap="square" rtlCol="0">
            <a:spAutoFit/>
          </a:bodyPr>
          <a:lstStyle/>
          <a:p>
            <a:endParaRPr lang="es-HN" sz="2400"/>
          </a:p>
        </p:txBody>
      </p:sp>
      <p:sp>
        <p:nvSpPr>
          <p:cNvPr id="9" name="8 CuadroTexto"/>
          <p:cNvSpPr txBox="1"/>
          <p:nvPr/>
        </p:nvSpPr>
        <p:spPr>
          <a:xfrm>
            <a:off x="725214" y="4950372"/>
            <a:ext cx="10843394" cy="1384995"/>
          </a:xfrm>
          <a:prstGeom prst="rect">
            <a:avLst/>
          </a:prstGeom>
          <a:noFill/>
        </p:spPr>
        <p:txBody>
          <a:bodyPr wrap="square" rtlCol="0">
            <a:spAutoFit/>
          </a:bodyPr>
          <a:lstStyle/>
          <a:p>
            <a:r>
              <a:rPr lang="es-HN" sz="2800" dirty="0">
                <a:latin typeface="Maiandra GD" panose="020E0502030308020204" pitchFamily="34" charset="0"/>
              </a:rPr>
              <a:t>De 14,609 estudiantes evaluados 13,390 aprobaron lo que representa el 92%  y 1,219  reprobaron lo que representa un 8% de los estudiantes evaluados en el programa. </a:t>
            </a:r>
          </a:p>
        </p:txBody>
      </p:sp>
      <p:graphicFrame>
        <p:nvGraphicFramePr>
          <p:cNvPr id="3" name="2 Tabla"/>
          <p:cNvGraphicFramePr>
            <a:graphicFrameLocks noGrp="1"/>
          </p:cNvGraphicFramePr>
          <p:nvPr>
            <p:extLst>
              <p:ext uri="{D42A27DB-BD31-4B8C-83A1-F6EECF244321}">
                <p14:modId xmlns:p14="http://schemas.microsoft.com/office/powerpoint/2010/main" val="1877689729"/>
              </p:ext>
            </p:extLst>
          </p:nvPr>
        </p:nvGraphicFramePr>
        <p:xfrm>
          <a:off x="623393" y="153916"/>
          <a:ext cx="10561170" cy="1478365"/>
        </p:xfrm>
        <a:graphic>
          <a:graphicData uri="http://schemas.openxmlformats.org/drawingml/2006/table">
            <a:tbl>
              <a:tblPr firstRow="1" firstCol="1" bandRow="1">
                <a:tableStyleId>{00A15C55-8517-42AA-B614-E9B94910E393}</a:tableStyleId>
              </a:tblPr>
              <a:tblGrid>
                <a:gridCol w="1620545">
                  <a:extLst>
                    <a:ext uri="{9D8B030D-6E8A-4147-A177-3AD203B41FA5}">
                      <a16:colId xmlns:a16="http://schemas.microsoft.com/office/drawing/2014/main" val="20000"/>
                    </a:ext>
                  </a:extLst>
                </a:gridCol>
                <a:gridCol w="1326757">
                  <a:extLst>
                    <a:ext uri="{9D8B030D-6E8A-4147-A177-3AD203B41FA5}">
                      <a16:colId xmlns:a16="http://schemas.microsoft.com/office/drawing/2014/main" val="20001"/>
                    </a:ext>
                  </a:extLst>
                </a:gridCol>
                <a:gridCol w="1731013">
                  <a:extLst>
                    <a:ext uri="{9D8B030D-6E8A-4147-A177-3AD203B41FA5}">
                      <a16:colId xmlns:a16="http://schemas.microsoft.com/office/drawing/2014/main" val="20002"/>
                    </a:ext>
                  </a:extLst>
                </a:gridCol>
                <a:gridCol w="1797997">
                  <a:extLst>
                    <a:ext uri="{9D8B030D-6E8A-4147-A177-3AD203B41FA5}">
                      <a16:colId xmlns:a16="http://schemas.microsoft.com/office/drawing/2014/main" val="20003"/>
                    </a:ext>
                  </a:extLst>
                </a:gridCol>
                <a:gridCol w="1896709">
                  <a:extLst>
                    <a:ext uri="{9D8B030D-6E8A-4147-A177-3AD203B41FA5}">
                      <a16:colId xmlns:a16="http://schemas.microsoft.com/office/drawing/2014/main" val="20004"/>
                    </a:ext>
                  </a:extLst>
                </a:gridCol>
                <a:gridCol w="2188149">
                  <a:extLst>
                    <a:ext uri="{9D8B030D-6E8A-4147-A177-3AD203B41FA5}">
                      <a16:colId xmlns:a16="http://schemas.microsoft.com/office/drawing/2014/main" val="20005"/>
                    </a:ext>
                  </a:extLst>
                </a:gridCol>
              </a:tblGrid>
              <a:tr h="304377">
                <a:tc gridSpan="6">
                  <a:txBody>
                    <a:bodyPr/>
                    <a:lstStyle/>
                    <a:p>
                      <a:pPr algn="ctr">
                        <a:lnSpc>
                          <a:spcPct val="107000"/>
                        </a:lnSpc>
                        <a:spcAft>
                          <a:spcPts val="0"/>
                        </a:spcAft>
                      </a:pPr>
                      <a:r>
                        <a:rPr lang="es-HN" sz="1800" dirty="0">
                          <a:solidFill>
                            <a:schemeClr val="tx1"/>
                          </a:solidFill>
                          <a:effectLst>
                            <a:outerShdw blurRad="38100" dist="38100" dir="2700000" algn="tl">
                              <a:srgbClr val="000000">
                                <a:alpha val="43137"/>
                              </a:srgbClr>
                            </a:outerShdw>
                          </a:effectLst>
                          <a:latin typeface="Maiandra GD" panose="020E0502030308020204" pitchFamily="34" charset="0"/>
                        </a:rPr>
                        <a:t>ESTUDIANTES EVALUADOS EN EL PROGRAMA TPA</a:t>
                      </a:r>
                      <a:endParaRPr lang="es-HN" sz="1800" dirty="0">
                        <a:solidFill>
                          <a:schemeClr val="tx1"/>
                        </a:solidFill>
                        <a:effectLst>
                          <a:outerShdw blurRad="38100" dist="38100" dir="2700000" algn="tl">
                            <a:srgbClr val="000000">
                              <a:alpha val="43137"/>
                            </a:srgbClr>
                          </a:outerShdw>
                        </a:effectLst>
                        <a:latin typeface="Maiandra GD" panose="020E0502030308020204" pitchFamily="34" charset="0"/>
                        <a:ea typeface="Calibri"/>
                        <a:cs typeface="Times New Roman"/>
                      </a:endParaRPr>
                    </a:p>
                  </a:txBody>
                  <a:tcPr marT="0" marB="0"/>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tc hMerge="1">
                  <a:txBody>
                    <a:bodyPr/>
                    <a:lstStyle/>
                    <a:p>
                      <a:endParaRPr lang="es-HN"/>
                    </a:p>
                  </a:txBody>
                  <a:tcPr/>
                </a:tc>
                <a:extLst>
                  <a:ext uri="{0D108BD9-81ED-4DB2-BD59-A6C34878D82A}">
                    <a16:rowId xmlns:a16="http://schemas.microsoft.com/office/drawing/2014/main" val="10000"/>
                  </a:ext>
                </a:extLst>
              </a:tr>
              <a:tr h="266700">
                <a:tc>
                  <a:txBody>
                    <a:bodyPr/>
                    <a:lstStyle/>
                    <a:p>
                      <a:pPr algn="ctr">
                        <a:lnSpc>
                          <a:spcPct val="107000"/>
                        </a:lnSpc>
                        <a:spcAft>
                          <a:spcPts val="0"/>
                        </a:spcAft>
                      </a:pPr>
                      <a:r>
                        <a:rPr lang="es-HN" sz="1600" dirty="0">
                          <a:solidFill>
                            <a:schemeClr val="tx1"/>
                          </a:solidFill>
                          <a:effectLst>
                            <a:outerShdw blurRad="38100" dist="38100" dir="2700000" algn="tl">
                              <a:srgbClr val="000000">
                                <a:alpha val="43137"/>
                              </a:srgbClr>
                            </a:outerShdw>
                          </a:effectLst>
                        </a:rPr>
                        <a:t>Semestre</a:t>
                      </a:r>
                      <a:endParaRPr lang="es-HN" sz="1900" dirty="0">
                        <a:solidFill>
                          <a:schemeClr val="tx1"/>
                        </a:solidFill>
                        <a:effectLst>
                          <a:outerShdw blurRad="38100" dist="38100" dir="2700000" algn="tl">
                            <a:srgbClr val="000000">
                              <a:alpha val="43137"/>
                            </a:srgbClr>
                          </a:outerShdw>
                        </a:effectLst>
                        <a:latin typeface="Times New Roman"/>
                        <a:ea typeface="Calibri"/>
                        <a:cs typeface="Times New Roman"/>
                      </a:endParaRPr>
                    </a:p>
                  </a:txBody>
                  <a:tcPr marT="0" marB="0"/>
                </a:tc>
                <a:tc>
                  <a:txBody>
                    <a:bodyPr/>
                    <a:lstStyle/>
                    <a:p>
                      <a:pPr algn="ctr">
                        <a:lnSpc>
                          <a:spcPct val="107000"/>
                        </a:lnSpc>
                        <a:spcAft>
                          <a:spcPts val="0"/>
                        </a:spcAft>
                      </a:pPr>
                      <a:r>
                        <a:rPr lang="es-HN" sz="1800" dirty="0">
                          <a:solidFill>
                            <a:schemeClr val="tx1"/>
                          </a:solidFill>
                          <a:effectLst/>
                          <a:latin typeface="Maiandra GD" panose="020E0502030308020204" pitchFamily="34" charset="0"/>
                        </a:rPr>
                        <a:t>Evaluados</a:t>
                      </a:r>
                      <a:endParaRPr lang="es-HN" sz="1800" dirty="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Aprobados</a:t>
                      </a:r>
                      <a:endParaRPr lang="es-HN" sz="180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 Aprobación</a:t>
                      </a:r>
                      <a:endParaRPr lang="es-HN" sz="180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Reprobados</a:t>
                      </a:r>
                      <a:endParaRPr lang="es-HN" sz="180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 de Reprobación</a:t>
                      </a:r>
                      <a:endParaRPr lang="es-HN" sz="1800">
                        <a:solidFill>
                          <a:schemeClr val="tx1"/>
                        </a:solidFill>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1"/>
                  </a:ext>
                </a:extLst>
              </a:tr>
              <a:tr h="266700">
                <a:tc>
                  <a:txBody>
                    <a:bodyPr/>
                    <a:lstStyle/>
                    <a:p>
                      <a:pPr algn="ctr">
                        <a:lnSpc>
                          <a:spcPct val="107000"/>
                        </a:lnSpc>
                        <a:spcAft>
                          <a:spcPts val="0"/>
                        </a:spcAft>
                      </a:pPr>
                      <a:r>
                        <a:rPr lang="es-HN" sz="1600" dirty="0">
                          <a:solidFill>
                            <a:schemeClr val="tx1"/>
                          </a:solidFill>
                          <a:effectLst>
                            <a:outerShdw blurRad="38100" dist="38100" dir="2700000" algn="tl">
                              <a:srgbClr val="000000">
                                <a:alpha val="43137"/>
                              </a:srgbClr>
                            </a:outerShdw>
                          </a:effectLst>
                        </a:rPr>
                        <a:t>I</a:t>
                      </a:r>
                      <a:endParaRPr lang="es-HN" sz="1900" dirty="0">
                        <a:solidFill>
                          <a:schemeClr val="tx1"/>
                        </a:solidFill>
                        <a:effectLst>
                          <a:outerShdw blurRad="38100" dist="38100" dir="2700000" algn="tl">
                            <a:srgbClr val="000000">
                              <a:alpha val="43137"/>
                            </a:srgbClr>
                          </a:outerShdw>
                        </a:effectLst>
                        <a:latin typeface="Times New Roman"/>
                        <a:ea typeface="Calibri"/>
                        <a:cs typeface="Times New Roman"/>
                      </a:endParaRPr>
                    </a:p>
                  </a:txBody>
                  <a:tcPr marT="0" marB="0"/>
                </a:tc>
                <a:tc>
                  <a:txBody>
                    <a:bodyPr/>
                    <a:lstStyle/>
                    <a:p>
                      <a:pPr algn="ctr">
                        <a:lnSpc>
                          <a:spcPct val="107000"/>
                        </a:lnSpc>
                        <a:spcAft>
                          <a:spcPts val="0"/>
                        </a:spcAft>
                      </a:pPr>
                      <a:r>
                        <a:rPr lang="es-HN" sz="1800" dirty="0">
                          <a:solidFill>
                            <a:schemeClr val="tx1"/>
                          </a:solidFill>
                          <a:effectLst/>
                          <a:latin typeface="Maiandra GD" panose="020E0502030308020204" pitchFamily="34" charset="0"/>
                        </a:rPr>
                        <a:t>2,024</a:t>
                      </a:r>
                      <a:endParaRPr lang="es-HN" sz="1800" dirty="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solidFill>
                            <a:schemeClr val="tx1"/>
                          </a:solidFill>
                          <a:effectLst/>
                          <a:latin typeface="Maiandra GD" panose="020E0502030308020204" pitchFamily="34" charset="0"/>
                        </a:rPr>
                        <a:t>1,744</a:t>
                      </a:r>
                      <a:endParaRPr lang="es-HN" sz="1800" dirty="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86%</a:t>
                      </a:r>
                      <a:endParaRPr lang="es-HN" sz="180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280</a:t>
                      </a:r>
                      <a:endParaRPr lang="es-HN" sz="180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14 %</a:t>
                      </a:r>
                      <a:endParaRPr lang="es-HN" sz="1800">
                        <a:solidFill>
                          <a:schemeClr val="tx1"/>
                        </a:solidFill>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2"/>
                  </a:ext>
                </a:extLst>
              </a:tr>
              <a:tr h="281093">
                <a:tc>
                  <a:txBody>
                    <a:bodyPr/>
                    <a:lstStyle/>
                    <a:p>
                      <a:pPr algn="ctr">
                        <a:lnSpc>
                          <a:spcPct val="107000"/>
                        </a:lnSpc>
                        <a:spcAft>
                          <a:spcPts val="0"/>
                        </a:spcAft>
                      </a:pPr>
                      <a:r>
                        <a:rPr lang="es-HN" sz="1600" dirty="0">
                          <a:solidFill>
                            <a:schemeClr val="tx1"/>
                          </a:solidFill>
                          <a:effectLst>
                            <a:outerShdw blurRad="38100" dist="38100" dir="2700000" algn="tl">
                              <a:srgbClr val="000000">
                                <a:alpha val="43137"/>
                              </a:srgbClr>
                            </a:outerShdw>
                          </a:effectLst>
                        </a:rPr>
                        <a:t>II</a:t>
                      </a:r>
                      <a:endParaRPr lang="es-HN" sz="1900" dirty="0">
                        <a:solidFill>
                          <a:schemeClr val="tx1"/>
                        </a:solidFill>
                        <a:effectLst>
                          <a:outerShdw blurRad="38100" dist="38100" dir="2700000" algn="tl">
                            <a:srgbClr val="000000">
                              <a:alpha val="43137"/>
                            </a:srgbClr>
                          </a:outerShdw>
                        </a:effectLst>
                        <a:latin typeface="Times New Roman"/>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12,585</a:t>
                      </a:r>
                      <a:endParaRPr lang="es-HN" sz="180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solidFill>
                            <a:schemeClr val="tx1"/>
                          </a:solidFill>
                          <a:effectLst/>
                          <a:latin typeface="Maiandra GD" panose="020E0502030308020204" pitchFamily="34" charset="0"/>
                        </a:rPr>
                        <a:t>11,646</a:t>
                      </a:r>
                      <a:endParaRPr lang="es-HN" sz="1800" dirty="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solidFill>
                            <a:schemeClr val="tx1"/>
                          </a:solidFill>
                          <a:effectLst/>
                          <a:latin typeface="Maiandra GD" panose="020E0502030308020204" pitchFamily="34" charset="0"/>
                        </a:rPr>
                        <a:t>93%</a:t>
                      </a:r>
                      <a:endParaRPr lang="es-HN" sz="1800" dirty="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solidFill>
                            <a:schemeClr val="tx1"/>
                          </a:solidFill>
                          <a:effectLst/>
                          <a:latin typeface="Maiandra GD" panose="020E0502030308020204" pitchFamily="34" charset="0"/>
                        </a:rPr>
                        <a:t>939</a:t>
                      </a:r>
                      <a:endParaRPr lang="es-HN" sz="1800" dirty="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7%</a:t>
                      </a:r>
                      <a:endParaRPr lang="es-HN" sz="1800">
                        <a:solidFill>
                          <a:schemeClr val="tx1"/>
                        </a:solidFill>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3"/>
                  </a:ext>
                </a:extLst>
              </a:tr>
              <a:tr h="266700">
                <a:tc>
                  <a:txBody>
                    <a:bodyPr/>
                    <a:lstStyle/>
                    <a:p>
                      <a:pPr algn="ctr">
                        <a:lnSpc>
                          <a:spcPct val="107000"/>
                        </a:lnSpc>
                        <a:spcAft>
                          <a:spcPts val="0"/>
                        </a:spcAft>
                      </a:pPr>
                      <a:r>
                        <a:rPr lang="es-HN" sz="1600" dirty="0">
                          <a:solidFill>
                            <a:schemeClr val="tx1"/>
                          </a:solidFill>
                          <a:effectLst>
                            <a:outerShdw blurRad="38100" dist="38100" dir="2700000" algn="tl">
                              <a:srgbClr val="000000">
                                <a:alpha val="43137"/>
                              </a:srgbClr>
                            </a:outerShdw>
                          </a:effectLst>
                        </a:rPr>
                        <a:t>Total</a:t>
                      </a:r>
                      <a:endParaRPr lang="es-HN" sz="1900" dirty="0">
                        <a:solidFill>
                          <a:schemeClr val="tx1"/>
                        </a:solidFill>
                        <a:effectLst>
                          <a:outerShdw blurRad="38100" dist="38100" dir="2700000" algn="tl">
                            <a:srgbClr val="000000">
                              <a:alpha val="43137"/>
                            </a:srgbClr>
                          </a:outerShdw>
                        </a:effectLst>
                        <a:latin typeface="Times New Roman"/>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14,609</a:t>
                      </a:r>
                      <a:endParaRPr lang="es-HN" sz="180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13,390</a:t>
                      </a:r>
                      <a:endParaRPr lang="es-HN" sz="180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a:solidFill>
                            <a:schemeClr val="tx1"/>
                          </a:solidFill>
                          <a:effectLst/>
                          <a:latin typeface="Maiandra GD" panose="020E0502030308020204" pitchFamily="34" charset="0"/>
                        </a:rPr>
                        <a:t>92%</a:t>
                      </a:r>
                      <a:endParaRPr lang="es-HN" sz="180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solidFill>
                            <a:schemeClr val="tx1"/>
                          </a:solidFill>
                          <a:effectLst/>
                          <a:latin typeface="Maiandra GD" panose="020E0502030308020204" pitchFamily="34" charset="0"/>
                        </a:rPr>
                        <a:t>1,219</a:t>
                      </a:r>
                      <a:endParaRPr lang="es-HN" sz="1800" dirty="0">
                        <a:solidFill>
                          <a:schemeClr val="tx1"/>
                        </a:solidFill>
                        <a:effectLst/>
                        <a:latin typeface="Maiandra GD" panose="020E0502030308020204" pitchFamily="34" charset="0"/>
                        <a:ea typeface="Calibri"/>
                        <a:cs typeface="Times New Roman"/>
                      </a:endParaRPr>
                    </a:p>
                  </a:txBody>
                  <a:tcPr marT="0" marB="0"/>
                </a:tc>
                <a:tc>
                  <a:txBody>
                    <a:bodyPr/>
                    <a:lstStyle/>
                    <a:p>
                      <a:pPr algn="ctr">
                        <a:lnSpc>
                          <a:spcPct val="107000"/>
                        </a:lnSpc>
                        <a:spcAft>
                          <a:spcPts val="0"/>
                        </a:spcAft>
                      </a:pPr>
                      <a:r>
                        <a:rPr lang="es-HN" sz="1800" dirty="0">
                          <a:solidFill>
                            <a:schemeClr val="tx1"/>
                          </a:solidFill>
                          <a:effectLst/>
                          <a:latin typeface="Maiandra GD" panose="020E0502030308020204" pitchFamily="34" charset="0"/>
                        </a:rPr>
                        <a:t>8%</a:t>
                      </a:r>
                      <a:endParaRPr lang="es-HN" sz="1800" dirty="0">
                        <a:solidFill>
                          <a:schemeClr val="tx1"/>
                        </a:solidFill>
                        <a:effectLst/>
                        <a:latin typeface="Maiandra GD" panose="020E0502030308020204" pitchFamily="34" charset="0"/>
                        <a:ea typeface="Calibri"/>
                        <a:cs typeface="Times New Roman"/>
                      </a:endParaRPr>
                    </a:p>
                  </a:txBody>
                  <a:tcPr marT="0" marB="0"/>
                </a:tc>
                <a:extLst>
                  <a:ext uri="{0D108BD9-81ED-4DB2-BD59-A6C34878D82A}">
                    <a16:rowId xmlns:a16="http://schemas.microsoft.com/office/drawing/2014/main" val="10004"/>
                  </a:ext>
                </a:extLst>
              </a:tr>
            </a:tbl>
          </a:graphicData>
        </a:graphic>
      </p:graphicFrame>
      <p:graphicFrame>
        <p:nvGraphicFramePr>
          <p:cNvPr id="10" name="9 Gráfico"/>
          <p:cNvGraphicFramePr/>
          <p:nvPr>
            <p:extLst/>
          </p:nvPr>
        </p:nvGraphicFramePr>
        <p:xfrm>
          <a:off x="527382" y="1656927"/>
          <a:ext cx="10561173" cy="35441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145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rtl="0"/>
            <a:fld id="{E5137D0E-4A4F-4307-8994-C1891D747D59}" type="slidenum">
              <a:rPr lang="es-ES" noProof="0" smtClean="0"/>
              <a:pPr rtl="0"/>
              <a:t>35</a:t>
            </a:fld>
            <a:endParaRPr lang="es-ES" noProof="0" dirty="0"/>
          </a:p>
        </p:txBody>
      </p:sp>
      <p:graphicFrame>
        <p:nvGraphicFramePr>
          <p:cNvPr id="5" name="4 Tabla"/>
          <p:cNvGraphicFramePr>
            <a:graphicFrameLocks noGrp="1"/>
          </p:cNvGraphicFramePr>
          <p:nvPr>
            <p:extLst/>
          </p:nvPr>
        </p:nvGraphicFramePr>
        <p:xfrm>
          <a:off x="935551" y="164638"/>
          <a:ext cx="10273141" cy="1236569"/>
        </p:xfrm>
        <a:graphic>
          <a:graphicData uri="http://schemas.openxmlformats.org/drawingml/2006/table">
            <a:tbl>
              <a:tblPr firstRow="1" firstCol="1" bandRow="1">
                <a:tableStyleId>{1E171933-4619-4E11-9A3F-F7608DF75F80}</a:tableStyleId>
              </a:tblPr>
              <a:tblGrid>
                <a:gridCol w="1709100">
                  <a:extLst>
                    <a:ext uri="{9D8B030D-6E8A-4147-A177-3AD203B41FA5}">
                      <a16:colId xmlns:a16="http://schemas.microsoft.com/office/drawing/2014/main" val="20000"/>
                    </a:ext>
                  </a:extLst>
                </a:gridCol>
                <a:gridCol w="2400156">
                  <a:extLst>
                    <a:ext uri="{9D8B030D-6E8A-4147-A177-3AD203B41FA5}">
                      <a16:colId xmlns:a16="http://schemas.microsoft.com/office/drawing/2014/main" val="20001"/>
                    </a:ext>
                  </a:extLst>
                </a:gridCol>
                <a:gridCol w="2334805">
                  <a:extLst>
                    <a:ext uri="{9D8B030D-6E8A-4147-A177-3AD203B41FA5}">
                      <a16:colId xmlns:a16="http://schemas.microsoft.com/office/drawing/2014/main" val="20002"/>
                    </a:ext>
                  </a:extLst>
                </a:gridCol>
                <a:gridCol w="933921">
                  <a:extLst>
                    <a:ext uri="{9D8B030D-6E8A-4147-A177-3AD203B41FA5}">
                      <a16:colId xmlns:a16="http://schemas.microsoft.com/office/drawing/2014/main" val="20003"/>
                    </a:ext>
                  </a:extLst>
                </a:gridCol>
                <a:gridCol w="1681060">
                  <a:extLst>
                    <a:ext uri="{9D8B030D-6E8A-4147-A177-3AD203B41FA5}">
                      <a16:colId xmlns:a16="http://schemas.microsoft.com/office/drawing/2014/main" val="20004"/>
                    </a:ext>
                  </a:extLst>
                </a:gridCol>
                <a:gridCol w="1214099">
                  <a:extLst>
                    <a:ext uri="{9D8B030D-6E8A-4147-A177-3AD203B41FA5}">
                      <a16:colId xmlns:a16="http://schemas.microsoft.com/office/drawing/2014/main" val="20005"/>
                    </a:ext>
                  </a:extLst>
                </a:gridCol>
              </a:tblGrid>
              <a:tr h="304377">
                <a:tc gridSpan="6">
                  <a:txBody>
                    <a:bodyPr/>
                    <a:lstStyle/>
                    <a:p>
                      <a:pPr algn="ctr">
                        <a:lnSpc>
                          <a:spcPct val="107000"/>
                        </a:lnSpc>
                        <a:spcAft>
                          <a:spcPts val="800"/>
                        </a:spcAft>
                      </a:pPr>
                      <a:r>
                        <a:rPr lang="es-HN" sz="1900" dirty="0" smtClean="0">
                          <a:solidFill>
                            <a:schemeClr val="tx1"/>
                          </a:solidFill>
                          <a:effectLst>
                            <a:outerShdw blurRad="38100" dist="38100" dir="2700000" algn="tl">
                              <a:srgbClr val="000000">
                                <a:alpha val="43137"/>
                              </a:srgbClr>
                            </a:outerShdw>
                          </a:effectLst>
                        </a:rPr>
                        <a:t>ESTADÍSTICA  POR NIVELES</a:t>
                      </a:r>
                      <a:endParaRPr lang="es-HN" sz="1900" b="1" dirty="0">
                        <a:solidFill>
                          <a:schemeClr val="tx1"/>
                        </a:solidFill>
                        <a:effectLst>
                          <a:outerShdw blurRad="38100" dist="38100" dir="2700000" algn="tl">
                            <a:srgbClr val="000000">
                              <a:alpha val="43137"/>
                            </a:srgbClr>
                          </a:outerShdw>
                        </a:effectLst>
                        <a:latin typeface="Times New Roman"/>
                        <a:ea typeface="Calibri"/>
                        <a:cs typeface="Times New Roman"/>
                      </a:endParaRPr>
                    </a:p>
                  </a:txBody>
                  <a:tcPr marL="73505" marR="73505" marT="0" marB="0"/>
                </a:tc>
                <a:tc hMerge="1">
                  <a:txBody>
                    <a:bodyPr/>
                    <a:lstStyle/>
                    <a:p>
                      <a:pPr algn="ctr">
                        <a:lnSpc>
                          <a:spcPct val="107000"/>
                        </a:lnSpc>
                        <a:spcAft>
                          <a:spcPts val="800"/>
                        </a:spcAft>
                      </a:pPr>
                      <a:endParaRPr lang="es-HN" sz="1000" dirty="0">
                        <a:effectLst/>
                        <a:latin typeface="Times New Roman"/>
                        <a:ea typeface="Calibri"/>
                        <a:cs typeface="Times New Roman"/>
                      </a:endParaRPr>
                    </a:p>
                  </a:txBody>
                  <a:tcPr marL="55129" marR="55129" marT="0" marB="0"/>
                </a:tc>
                <a:tc hMerge="1">
                  <a:txBody>
                    <a:bodyPr/>
                    <a:lstStyle/>
                    <a:p>
                      <a:pPr algn="ctr">
                        <a:lnSpc>
                          <a:spcPct val="107000"/>
                        </a:lnSpc>
                        <a:spcAft>
                          <a:spcPts val="800"/>
                        </a:spcAft>
                      </a:pPr>
                      <a:endParaRPr lang="es-HN" sz="1000" dirty="0">
                        <a:effectLst/>
                        <a:latin typeface="Times New Roman"/>
                        <a:ea typeface="Calibri"/>
                        <a:cs typeface="Times New Roman"/>
                      </a:endParaRPr>
                    </a:p>
                  </a:txBody>
                  <a:tcPr marL="55129" marR="55129" marT="0" marB="0"/>
                </a:tc>
                <a:tc hMerge="1">
                  <a:txBody>
                    <a:bodyPr/>
                    <a:lstStyle/>
                    <a:p>
                      <a:pPr algn="ctr">
                        <a:lnSpc>
                          <a:spcPct val="107000"/>
                        </a:lnSpc>
                        <a:spcAft>
                          <a:spcPts val="800"/>
                        </a:spcAft>
                      </a:pPr>
                      <a:endParaRPr lang="es-HN" sz="1000" dirty="0">
                        <a:effectLst/>
                        <a:latin typeface="Times New Roman"/>
                        <a:ea typeface="Calibri"/>
                        <a:cs typeface="Times New Roman"/>
                      </a:endParaRPr>
                    </a:p>
                  </a:txBody>
                  <a:tcPr marL="55129" marR="55129" marT="0" marB="0"/>
                </a:tc>
                <a:tc hMerge="1">
                  <a:txBody>
                    <a:bodyPr/>
                    <a:lstStyle/>
                    <a:p>
                      <a:pPr algn="ctr">
                        <a:lnSpc>
                          <a:spcPct val="107000"/>
                        </a:lnSpc>
                        <a:spcAft>
                          <a:spcPts val="800"/>
                        </a:spcAft>
                      </a:pPr>
                      <a:endParaRPr lang="es-HN" sz="1000" dirty="0">
                        <a:effectLst/>
                        <a:latin typeface="Times New Roman"/>
                        <a:ea typeface="Calibri"/>
                        <a:cs typeface="Times New Roman"/>
                      </a:endParaRPr>
                    </a:p>
                  </a:txBody>
                  <a:tcPr marL="55129" marR="55129" marT="0" marB="0"/>
                </a:tc>
                <a:tc hMerge="1">
                  <a:txBody>
                    <a:bodyPr/>
                    <a:lstStyle/>
                    <a:p>
                      <a:pPr algn="ctr">
                        <a:lnSpc>
                          <a:spcPct val="107000"/>
                        </a:lnSpc>
                        <a:spcAft>
                          <a:spcPts val="800"/>
                        </a:spcAft>
                      </a:pPr>
                      <a:endParaRPr lang="es-HN" sz="1000" dirty="0">
                        <a:effectLst/>
                        <a:latin typeface="Times New Roman"/>
                        <a:ea typeface="Calibri"/>
                        <a:cs typeface="Times New Roman"/>
                      </a:endParaRPr>
                    </a:p>
                  </a:txBody>
                  <a:tcPr marL="55129" marR="55129" marT="0" marB="0"/>
                </a:tc>
                <a:extLst>
                  <a:ext uri="{0D108BD9-81ED-4DB2-BD59-A6C34878D82A}">
                    <a16:rowId xmlns:a16="http://schemas.microsoft.com/office/drawing/2014/main" val="10000"/>
                  </a:ext>
                </a:extLst>
              </a:tr>
              <a:tr h="217424">
                <a:tc>
                  <a:txBody>
                    <a:bodyPr/>
                    <a:lstStyle/>
                    <a:p>
                      <a:pPr algn="ctr">
                        <a:lnSpc>
                          <a:spcPct val="107000"/>
                        </a:lnSpc>
                        <a:spcAft>
                          <a:spcPts val="800"/>
                        </a:spcAft>
                      </a:pPr>
                      <a:r>
                        <a:rPr lang="es-HN" sz="1300" b="1">
                          <a:effectLst/>
                        </a:rPr>
                        <a:t>NIVEL</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MATRICULA</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dirty="0">
                          <a:effectLst/>
                        </a:rPr>
                        <a:t>APROBADOS</a:t>
                      </a:r>
                      <a:endParaRPr lang="es-HN" sz="1300" b="1" dirty="0">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REPROBADOS</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a:t>
                      </a:r>
                      <a:endParaRPr lang="es-HN" sz="1300" b="1">
                        <a:effectLst/>
                        <a:latin typeface="Times New Roman"/>
                        <a:ea typeface="Calibri"/>
                        <a:cs typeface="Times New Roman"/>
                      </a:endParaRPr>
                    </a:p>
                  </a:txBody>
                  <a:tcPr marL="73505" marR="73505" marT="0" marB="0"/>
                </a:tc>
                <a:extLst>
                  <a:ext uri="{0D108BD9-81ED-4DB2-BD59-A6C34878D82A}">
                    <a16:rowId xmlns:a16="http://schemas.microsoft.com/office/drawing/2014/main" val="10001"/>
                  </a:ext>
                </a:extLst>
              </a:tr>
              <a:tr h="217424">
                <a:tc>
                  <a:txBody>
                    <a:bodyPr/>
                    <a:lstStyle/>
                    <a:p>
                      <a:pPr algn="ctr">
                        <a:lnSpc>
                          <a:spcPct val="107000"/>
                        </a:lnSpc>
                        <a:spcAft>
                          <a:spcPts val="800"/>
                        </a:spcAft>
                      </a:pPr>
                      <a:r>
                        <a:rPr lang="es-HN" sz="1300" b="1">
                          <a:effectLst/>
                        </a:rPr>
                        <a:t>III Ciclo Básico.</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8,270</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7285</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88%</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dirty="0">
                          <a:effectLst/>
                        </a:rPr>
                        <a:t>882</a:t>
                      </a:r>
                      <a:endParaRPr lang="es-HN" sz="1300" b="1" dirty="0">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12%</a:t>
                      </a:r>
                      <a:endParaRPr lang="es-HN" sz="1300" b="1">
                        <a:effectLst/>
                        <a:latin typeface="Times New Roman"/>
                        <a:ea typeface="Calibri"/>
                        <a:cs typeface="Times New Roman"/>
                      </a:endParaRPr>
                    </a:p>
                  </a:txBody>
                  <a:tcPr marL="73505" marR="73505" marT="0" marB="0"/>
                </a:tc>
                <a:extLst>
                  <a:ext uri="{0D108BD9-81ED-4DB2-BD59-A6C34878D82A}">
                    <a16:rowId xmlns:a16="http://schemas.microsoft.com/office/drawing/2014/main" val="10002"/>
                  </a:ext>
                </a:extLst>
              </a:tr>
              <a:tr h="217424">
                <a:tc>
                  <a:txBody>
                    <a:bodyPr/>
                    <a:lstStyle/>
                    <a:p>
                      <a:pPr algn="ctr">
                        <a:lnSpc>
                          <a:spcPct val="107000"/>
                        </a:lnSpc>
                        <a:spcAft>
                          <a:spcPts val="800"/>
                        </a:spcAft>
                      </a:pPr>
                      <a:r>
                        <a:rPr lang="es-HN" sz="1300" b="1">
                          <a:effectLst/>
                        </a:rPr>
                        <a:t>Nivel Medio.</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6,339</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6105</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dirty="0">
                          <a:effectLst/>
                        </a:rPr>
                        <a:t>95%</a:t>
                      </a:r>
                      <a:endParaRPr lang="es-HN" sz="1300" b="1" dirty="0">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337</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5%</a:t>
                      </a:r>
                      <a:endParaRPr lang="es-HN" sz="1300" b="1">
                        <a:effectLst/>
                        <a:latin typeface="Times New Roman"/>
                        <a:ea typeface="Calibri"/>
                        <a:cs typeface="Times New Roman"/>
                      </a:endParaRPr>
                    </a:p>
                  </a:txBody>
                  <a:tcPr marL="73505" marR="73505" marT="0" marB="0"/>
                </a:tc>
                <a:extLst>
                  <a:ext uri="{0D108BD9-81ED-4DB2-BD59-A6C34878D82A}">
                    <a16:rowId xmlns:a16="http://schemas.microsoft.com/office/drawing/2014/main" val="10003"/>
                  </a:ext>
                </a:extLst>
              </a:tr>
              <a:tr h="274480">
                <a:tc>
                  <a:txBody>
                    <a:bodyPr/>
                    <a:lstStyle/>
                    <a:p>
                      <a:pPr algn="ctr">
                        <a:lnSpc>
                          <a:spcPct val="107000"/>
                        </a:lnSpc>
                        <a:spcAft>
                          <a:spcPts val="800"/>
                        </a:spcAft>
                      </a:pPr>
                      <a:r>
                        <a:rPr lang="es-HN" sz="1300" b="1" dirty="0">
                          <a:effectLst/>
                        </a:rPr>
                        <a:t>TOTAL</a:t>
                      </a:r>
                      <a:endParaRPr lang="es-HN" sz="1300" b="1" dirty="0">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dirty="0">
                          <a:effectLst/>
                        </a:rPr>
                        <a:t>14,710</a:t>
                      </a:r>
                      <a:endParaRPr lang="es-HN" sz="1300" b="1" dirty="0">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dirty="0">
                          <a:effectLst/>
                        </a:rPr>
                        <a:t>13491</a:t>
                      </a:r>
                      <a:endParaRPr lang="es-HN" sz="1300" b="1" dirty="0">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a:effectLst/>
                        </a:rPr>
                        <a:t>92%</a:t>
                      </a:r>
                      <a:endParaRPr lang="es-HN" sz="1300" b="1">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dirty="0">
                          <a:effectLst/>
                        </a:rPr>
                        <a:t>1219</a:t>
                      </a:r>
                      <a:endParaRPr lang="es-HN" sz="1300" b="1" dirty="0">
                        <a:effectLst/>
                        <a:latin typeface="Times New Roman"/>
                        <a:ea typeface="Calibri"/>
                        <a:cs typeface="Times New Roman"/>
                      </a:endParaRPr>
                    </a:p>
                  </a:txBody>
                  <a:tcPr marL="73505" marR="73505" marT="0" marB="0"/>
                </a:tc>
                <a:tc>
                  <a:txBody>
                    <a:bodyPr/>
                    <a:lstStyle/>
                    <a:p>
                      <a:pPr algn="ctr">
                        <a:lnSpc>
                          <a:spcPct val="107000"/>
                        </a:lnSpc>
                        <a:spcAft>
                          <a:spcPts val="800"/>
                        </a:spcAft>
                      </a:pPr>
                      <a:r>
                        <a:rPr lang="es-HN" sz="1300" b="1" dirty="0">
                          <a:effectLst/>
                        </a:rPr>
                        <a:t>8%</a:t>
                      </a:r>
                      <a:endParaRPr lang="es-HN" sz="1300" b="1" dirty="0">
                        <a:effectLst/>
                        <a:latin typeface="Times New Roman"/>
                        <a:ea typeface="Calibri"/>
                        <a:cs typeface="Times New Roman"/>
                      </a:endParaRPr>
                    </a:p>
                  </a:txBody>
                  <a:tcPr marL="73505" marR="73505" marT="0" marB="0"/>
                </a:tc>
                <a:extLst>
                  <a:ext uri="{0D108BD9-81ED-4DB2-BD59-A6C34878D82A}">
                    <a16:rowId xmlns:a16="http://schemas.microsoft.com/office/drawing/2014/main" val="10004"/>
                  </a:ext>
                </a:extLst>
              </a:tr>
            </a:tbl>
          </a:graphicData>
        </a:graphic>
      </p:graphicFrame>
      <p:graphicFrame>
        <p:nvGraphicFramePr>
          <p:cNvPr id="7" name="6 Gráfico"/>
          <p:cNvGraphicFramePr/>
          <p:nvPr>
            <p:extLst>
              <p:ext uri="{D42A27DB-BD31-4B8C-83A1-F6EECF244321}">
                <p14:modId xmlns:p14="http://schemas.microsoft.com/office/powerpoint/2010/main" val="2558095099"/>
              </p:ext>
            </p:extLst>
          </p:nvPr>
        </p:nvGraphicFramePr>
        <p:xfrm>
          <a:off x="1199456" y="1508787"/>
          <a:ext cx="9601067"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8" name="7 CuadroTexto"/>
          <p:cNvSpPr txBox="1"/>
          <p:nvPr/>
        </p:nvSpPr>
        <p:spPr>
          <a:xfrm>
            <a:off x="1175577" y="5541235"/>
            <a:ext cx="9793088" cy="1015663"/>
          </a:xfrm>
          <a:prstGeom prst="rect">
            <a:avLst/>
          </a:prstGeom>
          <a:noFill/>
        </p:spPr>
        <p:txBody>
          <a:bodyPr wrap="square" rtlCol="0">
            <a:spAutoFit/>
          </a:bodyPr>
          <a:lstStyle/>
          <a:p>
            <a:r>
              <a:rPr lang="es-HN" sz="2000" dirty="0">
                <a:latin typeface="Maiandra GD" panose="020E0502030308020204" pitchFamily="34" charset="0"/>
              </a:rPr>
              <a:t>Del Total de estudiantes que asistieron al TPA, </a:t>
            </a:r>
            <a:r>
              <a:rPr lang="es-HN" sz="2000" b="1" dirty="0">
                <a:latin typeface="Maiandra GD" panose="020E0502030308020204" pitchFamily="34" charset="0"/>
              </a:rPr>
              <a:t>8,270 </a:t>
            </a:r>
            <a:r>
              <a:rPr lang="es-HN" sz="2000" dirty="0">
                <a:latin typeface="Maiandra GD" panose="020E0502030308020204" pitchFamily="34" charset="0"/>
              </a:rPr>
              <a:t>fueron del tercer ciclo de Educación Básica equivalente al </a:t>
            </a:r>
            <a:r>
              <a:rPr lang="es-HN" sz="2000" b="1" dirty="0">
                <a:latin typeface="Maiandra GD" panose="020E0502030308020204" pitchFamily="34" charset="0"/>
              </a:rPr>
              <a:t>56%,</a:t>
            </a:r>
            <a:r>
              <a:rPr lang="es-HN" sz="2000" dirty="0">
                <a:latin typeface="Maiandra GD" panose="020E0502030308020204" pitchFamily="34" charset="0"/>
              </a:rPr>
              <a:t> de la matricula y </a:t>
            </a:r>
            <a:r>
              <a:rPr lang="es-HN" sz="2000" b="1" dirty="0">
                <a:latin typeface="Maiandra GD" panose="020E0502030308020204" pitchFamily="34" charset="0"/>
              </a:rPr>
              <a:t>6,339</a:t>
            </a:r>
            <a:r>
              <a:rPr lang="es-HN" sz="2000" dirty="0">
                <a:latin typeface="Maiandra GD" panose="020E0502030308020204" pitchFamily="34" charset="0"/>
              </a:rPr>
              <a:t> del nivel Medio lo que representa el </a:t>
            </a:r>
            <a:r>
              <a:rPr lang="es-HN" sz="2000" b="1" dirty="0">
                <a:latin typeface="Maiandra GD" panose="020E0502030308020204" pitchFamily="34" charset="0"/>
              </a:rPr>
              <a:t>44%</a:t>
            </a:r>
            <a:r>
              <a:rPr lang="es-HN" sz="2000" dirty="0">
                <a:latin typeface="Maiandra GD" panose="020E0502030308020204" pitchFamily="34" charset="0"/>
              </a:rPr>
              <a:t> de la matrícula final del programa.</a:t>
            </a:r>
          </a:p>
        </p:txBody>
      </p:sp>
    </p:spTree>
    <p:extLst>
      <p:ext uri="{BB962C8B-B14F-4D97-AF65-F5344CB8AC3E}">
        <p14:creationId xmlns:p14="http://schemas.microsoft.com/office/powerpoint/2010/main" val="6998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1" y="924911"/>
            <a:ext cx="10750218" cy="5038890"/>
          </a:xfrm>
        </p:spPr>
        <p:txBody>
          <a:bodyPr>
            <a:noAutofit/>
          </a:bodyPr>
          <a:lstStyle/>
          <a:p>
            <a:r>
              <a:rPr lang="es-HN" sz="4000" dirty="0"/>
              <a:t>El aprovechamiento es menor en el tercer ciclo de educación básica con un </a:t>
            </a:r>
            <a:r>
              <a:rPr lang="es-HN" sz="4000" b="1" dirty="0"/>
              <a:t>88%</a:t>
            </a:r>
            <a:r>
              <a:rPr lang="es-HN" sz="4000" dirty="0"/>
              <a:t> de aprobados en cambio en el nivel medio aprobaron  el </a:t>
            </a:r>
            <a:r>
              <a:rPr lang="es-HN" sz="4000" b="1" dirty="0"/>
              <a:t>95</a:t>
            </a:r>
            <a:r>
              <a:rPr lang="es-HN" sz="4000" dirty="0"/>
              <a:t>% de estudiantes</a:t>
            </a:r>
            <a:r>
              <a:rPr lang="es-HN" sz="4000" dirty="0" smtClean="0"/>
              <a:t>.</a:t>
            </a:r>
          </a:p>
          <a:p>
            <a:endParaRPr lang="es-HN" sz="4000" dirty="0">
              <a:latin typeface="Maiandra GD" panose="020E0502030308020204" pitchFamily="34" charset="0"/>
            </a:endParaRPr>
          </a:p>
          <a:p>
            <a:r>
              <a:rPr lang="es-HN" sz="4000" dirty="0"/>
              <a:t>De acuerdo a lo anterior que el aprovechamiento global del programa fue de </a:t>
            </a:r>
            <a:r>
              <a:rPr lang="es-HN" sz="4000" b="1" dirty="0"/>
              <a:t>92%</a:t>
            </a:r>
            <a:r>
              <a:rPr lang="es-HN" sz="4000" dirty="0"/>
              <a:t> de los estudiantes matriculados en el programa.</a:t>
            </a:r>
          </a:p>
          <a:p>
            <a:endParaRPr lang="es-HN" sz="4000" dirty="0"/>
          </a:p>
        </p:txBody>
      </p:sp>
      <p:sp>
        <p:nvSpPr>
          <p:cNvPr id="4" name="3 Marcador de número de diapositiva"/>
          <p:cNvSpPr>
            <a:spLocks noGrp="1"/>
          </p:cNvSpPr>
          <p:nvPr>
            <p:ph type="sldNum" sz="quarter" idx="12"/>
          </p:nvPr>
        </p:nvSpPr>
        <p:spPr/>
        <p:txBody>
          <a:bodyPr/>
          <a:lstStyle/>
          <a:p>
            <a:pPr rtl="0"/>
            <a:fld id="{E5137D0E-4A4F-4307-8994-C1891D747D59}" type="slidenum">
              <a:rPr lang="es-ES" noProof="0" smtClean="0"/>
              <a:pPr rtl="0"/>
              <a:t>36</a:t>
            </a:fld>
            <a:endParaRPr lang="es-ES" noProof="0" dirty="0"/>
          </a:p>
        </p:txBody>
      </p:sp>
    </p:spTree>
    <p:extLst>
      <p:ext uri="{BB962C8B-B14F-4D97-AF65-F5344CB8AC3E}">
        <p14:creationId xmlns:p14="http://schemas.microsoft.com/office/powerpoint/2010/main" val="42888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281CD40-4130-4F07-89C4-436EF4B53DAB}"/>
              </a:ext>
            </a:extLst>
          </p:cNvPr>
          <p:cNvSpPr>
            <a:spLocks noGrp="1"/>
          </p:cNvSpPr>
          <p:nvPr>
            <p:ph type="sldNum" idx="12"/>
          </p:nvPr>
        </p:nvSpPr>
        <p:spPr/>
        <p:txBody>
          <a:bodyPr/>
          <a:lstStyle/>
          <a:p>
            <a:pPr rtl="0"/>
            <a:fld id="{E5137D0E-4A4F-4307-8994-C1891D747D59}" type="slidenum">
              <a:rPr lang="es-ES" noProof="0" smtClean="0"/>
              <a:pPr rtl="0"/>
              <a:t>37</a:t>
            </a:fld>
            <a:endParaRPr lang="es-ES" noProof="0" dirty="0"/>
          </a:p>
        </p:txBody>
      </p:sp>
      <p:graphicFrame>
        <p:nvGraphicFramePr>
          <p:cNvPr id="3" name="Objeto 2"/>
          <p:cNvGraphicFramePr>
            <a:graphicFrameLocks noChangeAspect="1"/>
          </p:cNvGraphicFramePr>
          <p:nvPr>
            <p:extLst>
              <p:ext uri="{D42A27DB-BD31-4B8C-83A1-F6EECF244321}">
                <p14:modId xmlns:p14="http://schemas.microsoft.com/office/powerpoint/2010/main" val="3268441478"/>
              </p:ext>
            </p:extLst>
          </p:nvPr>
        </p:nvGraphicFramePr>
        <p:xfrm>
          <a:off x="-196946" y="-1420837"/>
          <a:ext cx="12632786" cy="8292905"/>
        </p:xfrm>
        <a:graphic>
          <a:graphicData uri="http://schemas.openxmlformats.org/presentationml/2006/ole">
            <mc:AlternateContent xmlns:mc="http://schemas.openxmlformats.org/markup-compatibility/2006">
              <mc:Choice xmlns:v="urn:schemas-microsoft-com:vml" Requires="v">
                <p:oleObj spid="_x0000_s1180" name="Document" r:id="rId3" imgW="6554879" imgH="7431732" progId="Word.Document.12">
                  <p:embed/>
                </p:oleObj>
              </mc:Choice>
              <mc:Fallback>
                <p:oleObj name="Document" r:id="rId3" imgW="6554879" imgH="7431732" progId="Word.Document.12">
                  <p:embed/>
                  <p:pic>
                    <p:nvPicPr>
                      <p:cNvPr id="3" name="Objeto 2"/>
                      <p:cNvPicPr/>
                      <p:nvPr/>
                    </p:nvPicPr>
                    <p:blipFill>
                      <a:blip r:embed="rId4"/>
                      <a:stretch>
                        <a:fillRect/>
                      </a:stretch>
                    </p:blipFill>
                    <p:spPr>
                      <a:xfrm>
                        <a:off x="-196946" y="-1420837"/>
                        <a:ext cx="12632786" cy="8292905"/>
                      </a:xfrm>
                      <a:prstGeom prst="rect">
                        <a:avLst/>
                      </a:prstGeom>
                    </p:spPr>
                  </p:pic>
                </p:oleObj>
              </mc:Fallback>
            </mc:AlternateContent>
          </a:graphicData>
        </a:graphic>
      </p:graphicFrame>
    </p:spTree>
    <p:extLst>
      <p:ext uri="{BB962C8B-B14F-4D97-AF65-F5344CB8AC3E}">
        <p14:creationId xmlns:p14="http://schemas.microsoft.com/office/powerpoint/2010/main" val="274367581"/>
      </p:ext>
    </p:extLst>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ADD14D7E-76F1-4A9D-AD6C-28D4D32A874C}"/>
              </a:ext>
            </a:extLst>
          </p:cNvPr>
          <p:cNvSpPr>
            <a:spLocks noGrp="1"/>
          </p:cNvSpPr>
          <p:nvPr>
            <p:ph type="sldNum" idx="12"/>
          </p:nvPr>
        </p:nvSpPr>
        <p:spPr/>
        <p:txBody>
          <a:bodyPr/>
          <a:lstStyle/>
          <a:p>
            <a:pPr rtl="0"/>
            <a:fld id="{E5137D0E-4A4F-4307-8994-C1891D747D59}" type="slidenum">
              <a:rPr lang="es-ES" noProof="0" smtClean="0"/>
              <a:pPr rtl="0"/>
              <a:t>38</a:t>
            </a:fld>
            <a:endParaRPr lang="es-ES" noProof="0" dirty="0"/>
          </a:p>
        </p:txBody>
      </p:sp>
      <p:graphicFrame>
        <p:nvGraphicFramePr>
          <p:cNvPr id="10" name="Tabla 9"/>
          <p:cNvGraphicFramePr>
            <a:graphicFrameLocks noGrp="1"/>
          </p:cNvGraphicFramePr>
          <p:nvPr>
            <p:extLst>
              <p:ext uri="{D42A27DB-BD31-4B8C-83A1-F6EECF244321}">
                <p14:modId xmlns:p14="http://schemas.microsoft.com/office/powerpoint/2010/main" val="3747013885"/>
              </p:ext>
            </p:extLst>
          </p:nvPr>
        </p:nvGraphicFramePr>
        <p:xfrm>
          <a:off x="0" y="0"/>
          <a:ext cx="12192000" cy="6857993"/>
        </p:xfrm>
        <a:graphic>
          <a:graphicData uri="http://schemas.openxmlformats.org/drawingml/2006/table">
            <a:tbl>
              <a:tblPr firstRow="1" firstCol="1" bandRow="1"/>
              <a:tblGrid>
                <a:gridCol w="359595">
                  <a:extLst>
                    <a:ext uri="{9D8B030D-6E8A-4147-A177-3AD203B41FA5}">
                      <a16:colId xmlns:a16="http://schemas.microsoft.com/office/drawing/2014/main" val="341018997"/>
                    </a:ext>
                  </a:extLst>
                </a:gridCol>
                <a:gridCol w="3544585">
                  <a:extLst>
                    <a:ext uri="{9D8B030D-6E8A-4147-A177-3AD203B41FA5}">
                      <a16:colId xmlns:a16="http://schemas.microsoft.com/office/drawing/2014/main" val="771488855"/>
                    </a:ext>
                  </a:extLst>
                </a:gridCol>
                <a:gridCol w="8287820">
                  <a:extLst>
                    <a:ext uri="{9D8B030D-6E8A-4147-A177-3AD203B41FA5}">
                      <a16:colId xmlns:a16="http://schemas.microsoft.com/office/drawing/2014/main" val="2856759501"/>
                    </a:ext>
                  </a:extLst>
                </a:gridCol>
              </a:tblGrid>
              <a:tr h="198858">
                <a:tc>
                  <a:txBody>
                    <a:bodyPr/>
                    <a:lstStyle/>
                    <a:p>
                      <a:pPr algn="ctr">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N°</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7A7B5"/>
                    </a:solidFill>
                  </a:tcPr>
                </a:tc>
                <a:tc>
                  <a:txBody>
                    <a:bodyPr/>
                    <a:lstStyle/>
                    <a:p>
                      <a:pPr algn="ctr">
                        <a:lnSpc>
                          <a:spcPct val="115000"/>
                        </a:lnSpc>
                        <a:spcAft>
                          <a:spcPts val="0"/>
                        </a:spcAft>
                      </a:pPr>
                      <a:r>
                        <a:rPr lang="es-MX" sz="1100" b="1" dirty="0">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SEDE</a:t>
                      </a:r>
                      <a:endParaRPr lang="en-US" sz="1100" dirty="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7A7B5"/>
                    </a:solidFill>
                  </a:tcPr>
                </a:tc>
                <a:tc>
                  <a:txBody>
                    <a:bodyPr/>
                    <a:lstStyle/>
                    <a:p>
                      <a:pPr algn="ctr">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MODALIDADES</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7A7B5"/>
                    </a:solidFill>
                  </a:tcPr>
                </a:tc>
                <a:extLst>
                  <a:ext uri="{0D108BD9-81ED-4DB2-BD59-A6C34878D82A}">
                    <a16:rowId xmlns:a16="http://schemas.microsoft.com/office/drawing/2014/main" val="1034741212"/>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11</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MALCOML DONALD SANCHEZ</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BCH,CONTADURÍA Y FINANZAS,INFORMÁTICA, ELECTRÓNICA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3291786775"/>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12</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OFICIAL MARAITA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CONTADURÍA Y FINANZS</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3442821505"/>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13</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SAN IGNACIO DE LOYOLA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INFORMÁTICA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2072889814"/>
                  </a:ext>
                </a:extLst>
              </a:tr>
              <a:tr h="408332">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14</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TÉCNICO FRANCISCO MORAZÁN,</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CONTADURÍA Y FINANZAS,INFORMÁTICA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1672290781"/>
                  </a:ext>
                </a:extLst>
              </a:tr>
              <a:tr h="335621">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15</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FRANCISCO RODAS HERNÁNDEZ, CURARÉN</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 INFORMÁTICA, ADMINISTRACIÓN DE EMP.</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4105410785"/>
                  </a:ext>
                </a:extLst>
              </a:tr>
              <a:tr h="335621">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16</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CARLOS ROBERTO FLORES, SAN MIGUELITO</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 CONTADURÍA Y FINANZAS</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2483916965"/>
                  </a:ext>
                </a:extLst>
              </a:tr>
              <a:tr h="335621">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17</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JAPÒN GONZALO BARAHONA, EL PORVENIR</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CONTADURÍAYFINANZAS, INFORMÁTICA,MECÁNICA AUTOMOTRIZ</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346081109"/>
                  </a:ext>
                </a:extLst>
              </a:tr>
              <a:tr h="408332">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18</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BRASSAVOLA DIGBYANA,TALANGA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 CONTADURÌA Y FINANZAS,INFORMÁTICA,ADMINISTRACIÓN HOTELERA,ELECTRICIDAD,MECÁNICA AUTOMOTRIZ,ECOLOGÍA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1954680727"/>
                  </a:ext>
                </a:extLst>
              </a:tr>
              <a:tr h="335621">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19</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LICEO SAN CARLOS</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 INFORMÁTICA, CONTADURÍA Y FINANZAS,SALUD Y NUTRICIÓN COMUNITARIA.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2040012737"/>
                  </a:ext>
                </a:extLst>
              </a:tr>
              <a:tr h="408332">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20</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CATÓLICO SANTA MARÍA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BCH,CONTADURÍA Y FINANZAS,INFORMÁTICA,ADMINISTRACIÓN HOTELERA,ADMINISTRACIÓN DE EMPRESAS, SALUD Y NUTRICIÓN COMUNITARIA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244338200"/>
                  </a:ext>
                </a:extLst>
              </a:tr>
              <a:tr h="335621">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21</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LICEO SAN JUAN</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BCH,CONTADURÍA Y FINANZAS, INFORMÁTICA, SALUD Y NUTRICIÓN COMUNITARIA,ADMINIST. HOTELERA.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3443901960"/>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22</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SAN FRANCISCO</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 CONTADURÍA Y FINANZAS,INFORMÁTICA, BOMBERIL.</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3923237523"/>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23</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ASHER</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BCH,CONTADURÍA Y FINANZAS, INFORMÁTICA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4159477262"/>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24</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RAMÓN ROSA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CH,CONTADURÍA Y FINANZAS, INFORMÁTICA, SALUD Y NUTRICIÓN COMUNITARIA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1780883510"/>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26</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SANTA TERESITA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 CONTADURÍA Y FINANZAS,</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113495072"/>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27</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NIDO DE ÁGUILAS</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 CONTADURÍA Y FINANZAS, INFORMÀTICA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3600006139"/>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28</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IMEI</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BCH,CONTADURÍA Y FINANZAS, SALUD Y NUTRICIÓN COMUNITARIA.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732359716"/>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29</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SAN JOSÉ DEL CARMEN</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 ESPAÑOL Y BILINGÛE</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1887860750"/>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30</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POLITÉCNICO SAN ANTONIO</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BCH,CONTDURÍA Y FINANZS,INFORMÁTICA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1316955741"/>
                  </a:ext>
                </a:extLst>
              </a:tr>
              <a:tr h="49963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31</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VUELO DE ÁGUILA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BCH,CONTADURÍA Y FINANZAS,INFORMÁTICA, ADMINISTRACIÓNHOTELERA, ADMINISTRACIÓN DEEMPRESAS, SALUD Y NUTRICIÓN,ELECTRICIDA,MECÁNICA AUTOMOT.</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3279423062"/>
                  </a:ext>
                </a:extLst>
              </a:tr>
              <a:tr h="335621">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32</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HONDUREÑO ESPAÑOL FELIPE N. CRUZ</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BCH,CONTADURÍA Y FINANZAS</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848937743"/>
                  </a:ext>
                </a:extLst>
              </a:tr>
              <a:tr h="335621">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33</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INTERNATIONAL CHRISTIAN SCHOOL</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657860564"/>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34</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TECNOLÓGICO TALANGA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BCH,INFORMÁTICA</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1E5"/>
                    </a:solidFill>
                  </a:tcPr>
                </a:tc>
                <a:extLst>
                  <a:ext uri="{0D108BD9-81ED-4DB2-BD59-A6C34878D82A}">
                    <a16:rowId xmlns:a16="http://schemas.microsoft.com/office/drawing/2014/main" val="1355853665"/>
                  </a:ext>
                </a:extLst>
              </a:tr>
              <a:tr h="198858">
                <a:tc>
                  <a:txBody>
                    <a:bodyPr/>
                    <a:lstStyle/>
                    <a:p>
                      <a:pPr algn="just">
                        <a:lnSpc>
                          <a:spcPct val="115000"/>
                        </a:lnSpc>
                        <a:spcAft>
                          <a:spcPts val="0"/>
                        </a:spcAft>
                      </a:pPr>
                      <a:r>
                        <a:rPr lang="es-MX" sz="1100" b="1">
                          <a:solidFill>
                            <a:srgbClr val="FFFFFF"/>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35</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A7B5"/>
                    </a:solidFill>
                  </a:tcPr>
                </a:tc>
                <a:tc>
                  <a:txBody>
                    <a:bodyPr/>
                    <a:lstStyle/>
                    <a:p>
                      <a:pPr algn="just">
                        <a:lnSpc>
                          <a:spcPct val="115000"/>
                        </a:lnSpc>
                        <a:spcAft>
                          <a:spcPts val="0"/>
                        </a:spcAft>
                      </a:pPr>
                      <a:r>
                        <a:rPr lang="es-MX" sz="110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SUPERACIÓN SAABANAGRANDE</a:t>
                      </a:r>
                      <a:endParaRPr lang="en-US" sz="110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tc>
                  <a:txBody>
                    <a:bodyPr/>
                    <a:lstStyle/>
                    <a:p>
                      <a:pPr algn="just">
                        <a:lnSpc>
                          <a:spcPct val="115000"/>
                        </a:lnSpc>
                        <a:spcAft>
                          <a:spcPts val="0"/>
                        </a:spcAft>
                      </a:pPr>
                      <a:r>
                        <a:rPr lang="es-MX" sz="1100" dirty="0">
                          <a:solidFill>
                            <a:srgbClr val="000000"/>
                          </a:solidFill>
                          <a:effectLst>
                            <a:outerShdw blurRad="38100" dist="38100" dir="2700000" algn="tl">
                              <a:srgbClr val="000000">
                                <a:alpha val="43000"/>
                              </a:srgbClr>
                            </a:outerShdw>
                          </a:effectLst>
                          <a:latin typeface="Maiandra GD" panose="020E0502030308020204" pitchFamily="34" charset="0"/>
                          <a:ea typeface="Times New Roman" panose="02020603050405020304" pitchFamily="18" charset="0"/>
                          <a:cs typeface="Times New Roman" panose="02020603050405020304" pitchFamily="18" charset="0"/>
                        </a:rPr>
                        <a:t>BCH</a:t>
                      </a:r>
                      <a:endParaRPr lang="en-US" sz="1100" dirty="0">
                        <a:effectLst/>
                        <a:latin typeface="Maiandra GD" panose="020E0502030308020204" pitchFamily="34" charset="0"/>
                        <a:ea typeface="Calibri" panose="020F0502020204030204" pitchFamily="34" charset="0"/>
                        <a:cs typeface="Times New Roman" panose="02020603050405020304" pitchFamily="18" charset="0"/>
                      </a:endParaRPr>
                    </a:p>
                  </a:txBody>
                  <a:tcPr marL="16940" marR="16940" marT="5407"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1F3"/>
                    </a:solidFill>
                  </a:tcPr>
                </a:tc>
                <a:extLst>
                  <a:ext uri="{0D108BD9-81ED-4DB2-BD59-A6C34878D82A}">
                    <a16:rowId xmlns:a16="http://schemas.microsoft.com/office/drawing/2014/main" val="3211504188"/>
                  </a:ext>
                </a:extLst>
              </a:tr>
            </a:tbl>
          </a:graphicData>
        </a:graphic>
      </p:graphicFrame>
    </p:spTree>
    <p:extLst>
      <p:ext uri="{BB962C8B-B14F-4D97-AF65-F5344CB8AC3E}">
        <p14:creationId xmlns:p14="http://schemas.microsoft.com/office/powerpoint/2010/main" val="247046952"/>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525517" y="588579"/>
            <a:ext cx="11046373" cy="5307724"/>
          </a:xfrm>
          <a:solidFill>
            <a:schemeClr val="accent2">
              <a:lumMod val="40000"/>
              <a:lumOff val="60000"/>
            </a:schemeClr>
          </a:solidFill>
          <a:effectLst>
            <a:glow rad="228600">
              <a:schemeClr val="accent5">
                <a:satMod val="175000"/>
                <a:alpha val="40000"/>
              </a:schemeClr>
            </a:glow>
          </a:effectLst>
        </p:spPr>
        <p:txBody>
          <a:bodyPr>
            <a:noAutofit/>
          </a:bodyPr>
          <a:lstStyle/>
          <a:p>
            <a:pPr marL="0" indent="0" algn="just">
              <a:buNone/>
            </a:pPr>
            <a:r>
              <a:rPr lang="es-HN" sz="5400" dirty="0">
                <a:latin typeface="Maiandra GD" panose="020E0502030308020204" pitchFamily="34" charset="0"/>
              </a:rPr>
              <a:t>La Sub Dirección de Talento Humano da a conocer el proceso de Organización y Selección de Personal Docente, Administrativo y de Apoyo que participaron en las diferentes SEDES de T.P.A. (2018-2019).</a:t>
            </a:r>
          </a:p>
        </p:txBody>
      </p:sp>
    </p:spTree>
    <p:extLst>
      <p:ext uri="{BB962C8B-B14F-4D97-AF65-F5344CB8AC3E}">
        <p14:creationId xmlns:p14="http://schemas.microsoft.com/office/powerpoint/2010/main" val="28701472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4859" y="359122"/>
            <a:ext cx="10369152" cy="5632183"/>
          </a:xfrm>
          <a:prstGeom prst="rect">
            <a:avLst/>
          </a:prstGeom>
        </p:spPr>
        <p:txBody>
          <a:bodyPr wrap="square">
            <a:spAutoFit/>
          </a:bodyPr>
          <a:lstStyle/>
          <a:p>
            <a:pPr algn="ctr">
              <a:lnSpc>
                <a:spcPct val="115000"/>
              </a:lnSpc>
              <a:spcAft>
                <a:spcPts val="1000"/>
              </a:spcAft>
            </a:pPr>
            <a:r>
              <a:rPr lang="es-HN" sz="2800" b="1" u="sng" dirty="0">
                <a:latin typeface="Maiandra GD" panose="020E0502030308020204" pitchFamily="34" charset="0"/>
                <a:ea typeface="Calibri" panose="020F0502020204030204" pitchFamily="34" charset="0"/>
                <a:cs typeface="Arial" panose="020B0604020202020204" pitchFamily="34" charset="0"/>
              </a:rPr>
              <a:t>MARCO LEGAL </a:t>
            </a:r>
          </a:p>
          <a:p>
            <a:pPr algn="just">
              <a:lnSpc>
                <a:spcPct val="115000"/>
              </a:lnSpc>
              <a:spcAft>
                <a:spcPts val="1000"/>
              </a:spcAft>
            </a:pPr>
            <a:r>
              <a:rPr lang="es-HN" sz="2800" dirty="0">
                <a:latin typeface="Maiandra GD" panose="020E0502030308020204" pitchFamily="34" charset="0"/>
                <a:ea typeface="Calibri" panose="020F0502020204030204" pitchFamily="34" charset="0"/>
                <a:cs typeface="Arial" panose="020B0604020202020204" pitchFamily="34" charset="0"/>
              </a:rPr>
              <a:t>En el marco de la transformación del Sistema Educativo Nacional y considerando la importancia de la Transparencia y la Rendición de Cuentas en las actividades, procedimientos, logros alcanzados, estadísticas y manejo de fondos de esta dependencia en la temática Todos Podemos Avanzar (TPA)  se presenta  informe de rendición de cuentas correspondiente al año 2019, sustentado en la normativa contenida en la  Constitución de la Republica, Ley General de la Administración Pública, Ley de Procedimientos Administrativos, Ley de transparencia y acceso a la información pública, sus reglamentos y demás leyes relacionadas</a:t>
            </a:r>
            <a:endParaRPr lang="en-US" sz="2800" dirty="0">
              <a:latin typeface="Maiandra GD" panose="020E0502030308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27659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ágrima 3"/>
          <p:cNvSpPr/>
          <p:nvPr/>
        </p:nvSpPr>
        <p:spPr>
          <a:xfrm>
            <a:off x="788277" y="1675341"/>
            <a:ext cx="11077902" cy="4943475"/>
          </a:xfrm>
          <a:prstGeom prst="teardrop">
            <a:avLst/>
          </a:prstGeom>
          <a:solidFill>
            <a:schemeClr val="accent2">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800" b="1" dirty="0" smtClean="0">
                <a:solidFill>
                  <a:schemeClr val="tx1"/>
                </a:solidFill>
                <a:latin typeface="Maiandra GD" panose="020E0502030308020204" pitchFamily="34" charset="0"/>
              </a:rPr>
              <a:t>El proceso de contratación de personal se inicia con la convocatoria para recepcionar solicitudes y  posteriormente ser seleccionados.</a:t>
            </a:r>
          </a:p>
          <a:p>
            <a:pPr algn="just"/>
            <a:endParaRPr lang="es-MX" sz="2800" b="1" dirty="0" smtClean="0">
              <a:solidFill>
                <a:schemeClr val="tx1"/>
              </a:solidFill>
              <a:latin typeface="Maiandra GD" panose="020E0502030308020204" pitchFamily="34" charset="0"/>
            </a:endParaRPr>
          </a:p>
          <a:p>
            <a:pPr algn="just"/>
            <a:r>
              <a:rPr lang="es-MX" sz="2800" b="1" dirty="0" smtClean="0">
                <a:solidFill>
                  <a:schemeClr val="tx1"/>
                </a:solidFill>
                <a:latin typeface="Maiandra GD" panose="020E0502030308020204" pitchFamily="34" charset="0"/>
              </a:rPr>
              <a:t>Teniendo en cuenta los siguientes requisitos:</a:t>
            </a:r>
          </a:p>
          <a:p>
            <a:pPr algn="just">
              <a:buFont typeface="Wingdings" pitchFamily="2" charset="2"/>
              <a:buChar char="ü"/>
            </a:pPr>
            <a:r>
              <a:rPr lang="es-MX" sz="2800" b="1" dirty="0" smtClean="0">
                <a:solidFill>
                  <a:schemeClr val="tx1"/>
                </a:solidFill>
                <a:latin typeface="Maiandra GD" panose="020E0502030308020204" pitchFamily="34" charset="0"/>
              </a:rPr>
              <a:t>Grado de Licenciatura acorde al Espacio Curricular.</a:t>
            </a:r>
          </a:p>
          <a:p>
            <a:pPr algn="just">
              <a:buFont typeface="Wingdings" pitchFamily="2" charset="2"/>
              <a:buChar char="ü"/>
            </a:pPr>
            <a:r>
              <a:rPr lang="es-MX" sz="2800" b="1" dirty="0" smtClean="0">
                <a:solidFill>
                  <a:schemeClr val="tx1"/>
                </a:solidFill>
                <a:latin typeface="Maiandra GD" panose="020E0502030308020204" pitchFamily="34" charset="0"/>
              </a:rPr>
              <a:t>Ser docente desempleado preferentemente.</a:t>
            </a:r>
          </a:p>
          <a:p>
            <a:pPr algn="just"/>
            <a:endParaRPr lang="es-MX" sz="2800" b="1" dirty="0">
              <a:solidFill>
                <a:schemeClr val="tx1"/>
              </a:solidFill>
              <a:latin typeface="Maiandra GD" panose="020E0502030308020204" pitchFamily="34" charset="0"/>
            </a:endParaRPr>
          </a:p>
        </p:txBody>
      </p:sp>
      <p:sp>
        <p:nvSpPr>
          <p:cNvPr id="2" name="1 Título"/>
          <p:cNvSpPr>
            <a:spLocks noGrp="1"/>
          </p:cNvSpPr>
          <p:nvPr>
            <p:ph type="title" idx="4294967295"/>
          </p:nvPr>
        </p:nvSpPr>
        <p:spPr>
          <a:xfrm>
            <a:off x="788277" y="612848"/>
            <a:ext cx="10057250" cy="1143000"/>
          </a:xfrm>
        </p:spPr>
        <p:txBody>
          <a:bodyPr>
            <a:noAutofit/>
          </a:bodyPr>
          <a:lstStyle/>
          <a:p>
            <a:pPr algn="ctr"/>
            <a:r>
              <a:rPr lang="es-MX"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rPr>
              <a:t>Reclutamiento</a:t>
            </a:r>
            <a:r>
              <a:rPr lang="es-MX"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rPr>
              <a:t> </a:t>
            </a:r>
            <a:r>
              <a:rPr lang="es-MX"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rPr>
              <a:t>y contratación</a:t>
            </a:r>
          </a:p>
        </p:txBody>
      </p:sp>
    </p:spTree>
    <p:extLst>
      <p:ext uri="{BB962C8B-B14F-4D97-AF65-F5344CB8AC3E}">
        <p14:creationId xmlns:p14="http://schemas.microsoft.com/office/powerpoint/2010/main" val="21715701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004" y="500674"/>
            <a:ext cx="3293636" cy="5001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3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700" y="500674"/>
            <a:ext cx="3222281" cy="5097876"/>
          </a:xfrm>
          <a:prstGeom prst="rect">
            <a:avLst/>
          </a:prstGeom>
        </p:spPr>
      </p:pic>
      <p:pic>
        <p:nvPicPr>
          <p:cNvPr id="6" name="4 Imagen" descr="Recorte de pantalla"/>
          <p:cNvPicPr>
            <a:picLocks noChangeAspect="1"/>
          </p:cNvPicPr>
          <p:nvPr/>
        </p:nvPicPr>
        <p:blipFill rotWithShape="1">
          <a:blip r:embed="rId4">
            <a:extLst>
              <a:ext uri="{28A0092B-C50C-407E-A947-70E740481C1C}">
                <a14:useLocalDpi xmlns:a14="http://schemas.microsoft.com/office/drawing/2010/main" val="0"/>
              </a:ext>
            </a:extLst>
          </a:blip>
          <a:srcRect t="7734" b="4938"/>
          <a:stretch/>
        </p:blipFill>
        <p:spPr>
          <a:xfrm>
            <a:off x="589309" y="500674"/>
            <a:ext cx="2941368" cy="5085056"/>
          </a:xfrm>
          <a:prstGeom prst="rect">
            <a:avLst/>
          </a:prstGeom>
        </p:spPr>
      </p:pic>
    </p:spTree>
    <p:extLst>
      <p:ext uri="{BB962C8B-B14F-4D97-AF65-F5344CB8AC3E}">
        <p14:creationId xmlns:p14="http://schemas.microsoft.com/office/powerpoint/2010/main" val="30274892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 Gráfico"/>
          <p:cNvGraphicFramePr>
            <a:graphicFrameLocks/>
          </p:cNvGraphicFramePr>
          <p:nvPr>
            <p:extLst>
              <p:ext uri="{D42A27DB-BD31-4B8C-83A1-F6EECF244321}">
                <p14:modId xmlns:p14="http://schemas.microsoft.com/office/powerpoint/2010/main" val="3462939139"/>
              </p:ext>
            </p:extLst>
          </p:nvPr>
        </p:nvGraphicFramePr>
        <p:xfrm>
          <a:off x="4750676" y="452670"/>
          <a:ext cx="6516414" cy="61132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Marcador de contenido"/>
          <p:cNvGraphicFramePr>
            <a:graphicFrameLocks noGrp="1"/>
          </p:cNvGraphicFramePr>
          <p:nvPr>
            <p:ph idx="4294967295"/>
            <p:extLst>
              <p:ext uri="{D42A27DB-BD31-4B8C-83A1-F6EECF244321}">
                <p14:modId xmlns:p14="http://schemas.microsoft.com/office/powerpoint/2010/main" val="3829057467"/>
              </p:ext>
            </p:extLst>
          </p:nvPr>
        </p:nvGraphicFramePr>
        <p:xfrm>
          <a:off x="431371" y="452670"/>
          <a:ext cx="4182670" cy="5856650"/>
        </p:xfrm>
        <a:graphic>
          <a:graphicData uri="http://schemas.openxmlformats.org/drawingml/2006/table">
            <a:tbl>
              <a:tblPr firstRow="1" bandRow="1">
                <a:tableStyleId>{7DF18680-E054-41AD-8BC1-D1AEF772440D}</a:tableStyleId>
              </a:tblPr>
              <a:tblGrid>
                <a:gridCol w="2968347">
                  <a:extLst>
                    <a:ext uri="{9D8B030D-6E8A-4147-A177-3AD203B41FA5}">
                      <a16:colId xmlns:a16="http://schemas.microsoft.com/office/drawing/2014/main" val="20000"/>
                    </a:ext>
                  </a:extLst>
                </a:gridCol>
                <a:gridCol w="1214323">
                  <a:extLst>
                    <a:ext uri="{9D8B030D-6E8A-4147-A177-3AD203B41FA5}">
                      <a16:colId xmlns:a16="http://schemas.microsoft.com/office/drawing/2014/main" val="20001"/>
                    </a:ext>
                  </a:extLst>
                </a:gridCol>
              </a:tblGrid>
              <a:tr h="1772405">
                <a:tc gridSpan="2">
                  <a:txBody>
                    <a:bodyPr/>
                    <a:lstStyle/>
                    <a:p>
                      <a:pPr algn="ctr"/>
                      <a:r>
                        <a:rPr lang="es-MX" sz="3600" dirty="0" smtClean="0">
                          <a:latin typeface="Bell MT" panose="02020503060305020303" pitchFamily="18" charset="0"/>
                        </a:rPr>
                        <a:t>PERSONAL I SEMESTRE T.P.A.</a:t>
                      </a:r>
                      <a:endParaRPr lang="es-MX" sz="3600" dirty="0">
                        <a:latin typeface="Bell MT" panose="02020503060305020303" pitchFamily="18" charset="0"/>
                      </a:endParaRPr>
                    </a:p>
                  </a:txBody>
                  <a:tcPr marL="68580" marR="68580"/>
                </a:tc>
                <a:tc hMerge="1">
                  <a:txBody>
                    <a:bodyPr/>
                    <a:lstStyle/>
                    <a:p>
                      <a:endParaRPr lang="es-MX" dirty="0"/>
                    </a:p>
                  </a:txBody>
                  <a:tcPr/>
                </a:tc>
                <a:extLst>
                  <a:ext uri="{0D108BD9-81ED-4DB2-BD59-A6C34878D82A}">
                    <a16:rowId xmlns:a16="http://schemas.microsoft.com/office/drawing/2014/main" val="10000"/>
                  </a:ext>
                </a:extLst>
              </a:tr>
              <a:tr h="1361415">
                <a:tc>
                  <a:txBody>
                    <a:bodyPr/>
                    <a:lstStyle/>
                    <a:p>
                      <a:r>
                        <a:rPr lang="es-MX" sz="3600" dirty="0" smtClean="0">
                          <a:solidFill>
                            <a:schemeClr val="tx1"/>
                          </a:solidFill>
                          <a:latin typeface="Bell MT" panose="02020503060305020303" pitchFamily="18" charset="0"/>
                        </a:rPr>
                        <a:t>Docentes</a:t>
                      </a:r>
                      <a:r>
                        <a:rPr lang="es-MX" sz="3600" baseline="0" dirty="0" smtClean="0">
                          <a:solidFill>
                            <a:schemeClr val="tx1"/>
                          </a:solidFill>
                          <a:latin typeface="Bell MT" panose="02020503060305020303" pitchFamily="18" charset="0"/>
                        </a:rPr>
                        <a:t> Contratados</a:t>
                      </a:r>
                      <a:endParaRPr lang="es-MX" sz="3600" dirty="0">
                        <a:solidFill>
                          <a:schemeClr val="tx1"/>
                        </a:solidFill>
                        <a:latin typeface="Bell MT" panose="02020503060305020303" pitchFamily="18" charset="0"/>
                      </a:endParaRPr>
                    </a:p>
                  </a:txBody>
                  <a:tcPr marL="68580" marR="68580"/>
                </a:tc>
                <a:tc>
                  <a:txBody>
                    <a:bodyPr/>
                    <a:lstStyle/>
                    <a:p>
                      <a:pPr algn="ctr"/>
                      <a:r>
                        <a:rPr lang="es-MX" sz="3600" b="1" dirty="0" smtClean="0">
                          <a:solidFill>
                            <a:schemeClr val="tx1"/>
                          </a:solidFill>
                          <a:latin typeface="Bell MT" panose="02020503060305020303" pitchFamily="18" charset="0"/>
                        </a:rPr>
                        <a:t>30</a:t>
                      </a:r>
                    </a:p>
                  </a:txBody>
                  <a:tcPr marL="68580" marR="68580" anchor="ctr"/>
                </a:tc>
                <a:extLst>
                  <a:ext uri="{0D108BD9-81ED-4DB2-BD59-A6C34878D82A}">
                    <a16:rowId xmlns:a16="http://schemas.microsoft.com/office/drawing/2014/main" val="10001"/>
                  </a:ext>
                </a:extLst>
              </a:tr>
              <a:tr h="1361415">
                <a:tc>
                  <a:txBody>
                    <a:bodyPr/>
                    <a:lstStyle/>
                    <a:p>
                      <a:r>
                        <a:rPr lang="es-MX" sz="4000" dirty="0" smtClean="0">
                          <a:solidFill>
                            <a:schemeClr val="tx1"/>
                          </a:solidFill>
                          <a:latin typeface="Bell MT" panose="02020503060305020303" pitchFamily="18" charset="0"/>
                        </a:rPr>
                        <a:t>Docentes Descargados</a:t>
                      </a:r>
                      <a:endParaRPr lang="es-MX" sz="4000" dirty="0">
                        <a:solidFill>
                          <a:schemeClr val="tx1"/>
                        </a:solidFill>
                        <a:latin typeface="Bell MT" panose="02020503060305020303" pitchFamily="18" charset="0"/>
                      </a:endParaRPr>
                    </a:p>
                  </a:txBody>
                  <a:tcPr marL="68580" marR="68580"/>
                </a:tc>
                <a:tc>
                  <a:txBody>
                    <a:bodyPr/>
                    <a:lstStyle/>
                    <a:p>
                      <a:pPr algn="ctr"/>
                      <a:r>
                        <a:rPr lang="es-MX" sz="3600" b="1" dirty="0" smtClean="0">
                          <a:solidFill>
                            <a:schemeClr val="tx1"/>
                          </a:solidFill>
                          <a:latin typeface="Bell MT" panose="02020503060305020303" pitchFamily="18" charset="0"/>
                        </a:rPr>
                        <a:t>80</a:t>
                      </a:r>
                      <a:endParaRPr lang="es-MX" sz="3600" b="1" dirty="0">
                        <a:solidFill>
                          <a:schemeClr val="tx1"/>
                        </a:solidFill>
                        <a:latin typeface="Bell MT" panose="02020503060305020303" pitchFamily="18" charset="0"/>
                      </a:endParaRPr>
                    </a:p>
                  </a:txBody>
                  <a:tcPr marL="68580" marR="68580" anchor="ctr"/>
                </a:tc>
                <a:extLst>
                  <a:ext uri="{0D108BD9-81ED-4DB2-BD59-A6C34878D82A}">
                    <a16:rowId xmlns:a16="http://schemas.microsoft.com/office/drawing/2014/main" val="10002"/>
                  </a:ext>
                </a:extLst>
              </a:tr>
              <a:tr h="1361415">
                <a:tc>
                  <a:txBody>
                    <a:bodyPr/>
                    <a:lstStyle/>
                    <a:p>
                      <a:r>
                        <a:rPr lang="es-MX" sz="3600" dirty="0" smtClean="0">
                          <a:solidFill>
                            <a:schemeClr val="tx1"/>
                          </a:solidFill>
                          <a:latin typeface="Bell MT" panose="02020503060305020303" pitchFamily="18" charset="0"/>
                        </a:rPr>
                        <a:t>Personal de Apoyo</a:t>
                      </a:r>
                      <a:endParaRPr lang="es-MX" sz="3600" dirty="0">
                        <a:solidFill>
                          <a:schemeClr val="tx1"/>
                        </a:solidFill>
                        <a:latin typeface="Bell MT" panose="02020503060305020303" pitchFamily="18" charset="0"/>
                      </a:endParaRPr>
                    </a:p>
                  </a:txBody>
                  <a:tcPr marL="68580" marR="68580"/>
                </a:tc>
                <a:tc>
                  <a:txBody>
                    <a:bodyPr/>
                    <a:lstStyle/>
                    <a:p>
                      <a:pPr algn="ctr"/>
                      <a:r>
                        <a:rPr lang="es-MX" sz="4000" b="1" dirty="0" smtClean="0">
                          <a:solidFill>
                            <a:schemeClr val="tx1"/>
                          </a:solidFill>
                          <a:latin typeface="Bell MT" panose="02020503060305020303" pitchFamily="18" charset="0"/>
                        </a:rPr>
                        <a:t>7</a:t>
                      </a:r>
                      <a:endParaRPr lang="es-MX" sz="4000" b="1" dirty="0">
                        <a:solidFill>
                          <a:schemeClr val="tx1"/>
                        </a:solidFill>
                        <a:latin typeface="Bell MT" panose="02020503060305020303" pitchFamily="18" charset="0"/>
                      </a:endParaRPr>
                    </a:p>
                  </a:txBody>
                  <a:tcPr marL="68580" marR="6858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077762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92521" y="262756"/>
            <a:ext cx="4263259" cy="1070102"/>
          </a:xfrm>
        </p:spPr>
        <p:txBody>
          <a:bodyPr>
            <a:noAutofit/>
          </a:bodyPr>
          <a:lstStyle/>
          <a:p>
            <a:pPr algn="ctr"/>
            <a:r>
              <a:rPr lang="es-MX" sz="3200" dirty="0">
                <a:latin typeface="Maiandra GD" panose="020E0502030308020204" pitchFamily="34" charset="0"/>
              </a:rPr>
              <a:t>INST. TEC. NUEVA SUYAPA</a:t>
            </a: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3006908000"/>
              </p:ext>
            </p:extLst>
          </p:nvPr>
        </p:nvGraphicFramePr>
        <p:xfrm>
          <a:off x="357352" y="1332857"/>
          <a:ext cx="5528441" cy="5490067"/>
        </p:xfrm>
        <a:graphic>
          <a:graphicData uri="http://schemas.openxmlformats.org/drawingml/2006/table">
            <a:tbl>
              <a:tblPr firstRow="1" bandRow="1">
                <a:tableStyleId>{7DF18680-E054-41AD-8BC1-D1AEF772440D}</a:tableStyleId>
              </a:tblPr>
              <a:tblGrid>
                <a:gridCol w="4227859">
                  <a:extLst>
                    <a:ext uri="{9D8B030D-6E8A-4147-A177-3AD203B41FA5}">
                      <a16:colId xmlns:a16="http://schemas.microsoft.com/office/drawing/2014/main" val="20000"/>
                    </a:ext>
                  </a:extLst>
                </a:gridCol>
                <a:gridCol w="1300582">
                  <a:extLst>
                    <a:ext uri="{9D8B030D-6E8A-4147-A177-3AD203B41FA5}">
                      <a16:colId xmlns:a16="http://schemas.microsoft.com/office/drawing/2014/main" val="20001"/>
                    </a:ext>
                  </a:extLst>
                </a:gridCol>
              </a:tblGrid>
              <a:tr h="509974">
                <a:tc gridSpan="2">
                  <a:txBody>
                    <a:bodyPr/>
                    <a:lstStyle/>
                    <a:p>
                      <a:pPr algn="ctr"/>
                      <a:r>
                        <a:rPr lang="es-MX" sz="2800" dirty="0" smtClean="0"/>
                        <a:t>PERSONAL</a:t>
                      </a:r>
                      <a:r>
                        <a:rPr lang="es-MX" sz="2800" baseline="0" dirty="0" smtClean="0"/>
                        <a:t> DESCARGADO</a:t>
                      </a:r>
                      <a:endParaRPr lang="es-MX" sz="28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509974">
                <a:tc>
                  <a:txBody>
                    <a:bodyPr/>
                    <a:lstStyle/>
                    <a:p>
                      <a:r>
                        <a:rPr lang="es-MX" sz="2800" dirty="0" smtClean="0">
                          <a:solidFill>
                            <a:schemeClr val="tx1"/>
                          </a:solidFill>
                        </a:rPr>
                        <a:t>Admón. Educativa</a:t>
                      </a:r>
                      <a:endParaRPr lang="es-MX" sz="2800" dirty="0">
                        <a:solidFill>
                          <a:schemeClr val="tx1"/>
                        </a:solidFill>
                      </a:endParaRPr>
                    </a:p>
                  </a:txBody>
                  <a:tcPr marL="68580" marR="68580"/>
                </a:tc>
                <a:tc>
                  <a:txBody>
                    <a:bodyPr/>
                    <a:lstStyle/>
                    <a:p>
                      <a:pPr algn="ctr"/>
                      <a:r>
                        <a:rPr lang="es-MX" sz="2800" b="1" dirty="0" smtClean="0">
                          <a:solidFill>
                            <a:schemeClr val="tx1"/>
                          </a:solidFill>
                        </a:rPr>
                        <a:t>1</a:t>
                      </a:r>
                    </a:p>
                  </a:txBody>
                  <a:tcPr marL="68580" marR="68580"/>
                </a:tc>
                <a:extLst>
                  <a:ext uri="{0D108BD9-81ED-4DB2-BD59-A6C34878D82A}">
                    <a16:rowId xmlns:a16="http://schemas.microsoft.com/office/drawing/2014/main" val="10001"/>
                  </a:ext>
                </a:extLst>
              </a:tr>
              <a:tr h="509974">
                <a:tc>
                  <a:txBody>
                    <a:bodyPr/>
                    <a:lstStyle/>
                    <a:p>
                      <a:r>
                        <a:rPr lang="es-MX" sz="2800" dirty="0" smtClean="0">
                          <a:solidFill>
                            <a:schemeClr val="tx1"/>
                          </a:solidFill>
                        </a:rPr>
                        <a:t>Ciencias Naturales</a:t>
                      </a:r>
                      <a:endParaRPr lang="es-MX" sz="2800" dirty="0">
                        <a:solidFill>
                          <a:schemeClr val="tx1"/>
                        </a:solidFill>
                      </a:endParaRPr>
                    </a:p>
                  </a:txBody>
                  <a:tcPr marL="68580" marR="68580"/>
                </a:tc>
                <a:tc>
                  <a:txBody>
                    <a:bodyPr/>
                    <a:lstStyle/>
                    <a:p>
                      <a:pPr algn="ctr"/>
                      <a:r>
                        <a:rPr lang="es-MX" sz="2800" b="1" dirty="0" smtClean="0">
                          <a:solidFill>
                            <a:schemeClr val="tx1"/>
                          </a:solidFill>
                        </a:rPr>
                        <a:t>2</a:t>
                      </a:r>
                      <a:endParaRPr lang="es-MX" sz="2800" b="1" dirty="0">
                        <a:solidFill>
                          <a:schemeClr val="tx1"/>
                        </a:solidFill>
                      </a:endParaRPr>
                    </a:p>
                  </a:txBody>
                  <a:tcPr marL="68580" marR="68580"/>
                </a:tc>
                <a:extLst>
                  <a:ext uri="{0D108BD9-81ED-4DB2-BD59-A6C34878D82A}">
                    <a16:rowId xmlns:a16="http://schemas.microsoft.com/office/drawing/2014/main" val="10002"/>
                  </a:ext>
                </a:extLst>
              </a:tr>
              <a:tr h="509974">
                <a:tc>
                  <a:txBody>
                    <a:bodyPr/>
                    <a:lstStyle/>
                    <a:p>
                      <a:r>
                        <a:rPr lang="es-MX" sz="2800" dirty="0" smtClean="0">
                          <a:solidFill>
                            <a:schemeClr val="tx1"/>
                          </a:solidFill>
                        </a:rPr>
                        <a:t>Educ. Comercial</a:t>
                      </a:r>
                      <a:endParaRPr lang="es-MX" sz="2800" dirty="0">
                        <a:solidFill>
                          <a:schemeClr val="tx1"/>
                        </a:solidFill>
                      </a:endParaRPr>
                    </a:p>
                  </a:txBody>
                  <a:tcPr marL="68580" marR="68580"/>
                </a:tc>
                <a:tc>
                  <a:txBody>
                    <a:bodyPr/>
                    <a:lstStyle/>
                    <a:p>
                      <a:pPr algn="ctr"/>
                      <a:r>
                        <a:rPr lang="es-MX" sz="2800" b="1" dirty="0" smtClean="0">
                          <a:solidFill>
                            <a:schemeClr val="tx1"/>
                          </a:solidFill>
                        </a:rPr>
                        <a:t>2</a:t>
                      </a:r>
                      <a:endParaRPr lang="es-MX" sz="2800" b="1" dirty="0">
                        <a:solidFill>
                          <a:schemeClr val="tx1"/>
                        </a:solidFill>
                      </a:endParaRPr>
                    </a:p>
                  </a:txBody>
                  <a:tcPr marL="68580" marR="68580"/>
                </a:tc>
                <a:extLst>
                  <a:ext uri="{0D108BD9-81ED-4DB2-BD59-A6C34878D82A}">
                    <a16:rowId xmlns:a16="http://schemas.microsoft.com/office/drawing/2014/main" val="10003"/>
                  </a:ext>
                </a:extLst>
              </a:tr>
              <a:tr h="509974">
                <a:tc>
                  <a:txBody>
                    <a:bodyPr/>
                    <a:lstStyle/>
                    <a:p>
                      <a:r>
                        <a:rPr lang="es-MX" sz="2800" dirty="0" smtClean="0">
                          <a:solidFill>
                            <a:schemeClr val="tx1"/>
                          </a:solidFill>
                        </a:rPr>
                        <a:t>Educ. Física</a:t>
                      </a:r>
                      <a:endParaRPr lang="es-MX" sz="2800" dirty="0">
                        <a:solidFill>
                          <a:schemeClr val="tx1"/>
                        </a:solidFill>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4"/>
                  </a:ext>
                </a:extLst>
              </a:tr>
              <a:tr h="509974">
                <a:tc>
                  <a:txBody>
                    <a:bodyPr/>
                    <a:lstStyle/>
                    <a:p>
                      <a:r>
                        <a:rPr lang="es-MX" sz="2800" dirty="0" smtClean="0">
                          <a:solidFill>
                            <a:schemeClr val="tx1"/>
                          </a:solidFill>
                        </a:rPr>
                        <a:t>Español</a:t>
                      </a:r>
                      <a:endParaRPr lang="es-MX" sz="2800" dirty="0">
                        <a:solidFill>
                          <a:schemeClr val="tx1"/>
                        </a:solidFill>
                      </a:endParaRPr>
                    </a:p>
                  </a:txBody>
                  <a:tcPr marL="68580" marR="68580"/>
                </a:tc>
                <a:tc>
                  <a:txBody>
                    <a:bodyPr/>
                    <a:lstStyle/>
                    <a:p>
                      <a:pPr algn="ctr"/>
                      <a:r>
                        <a:rPr lang="es-MX" sz="2800" b="1" dirty="0" smtClean="0">
                          <a:solidFill>
                            <a:schemeClr val="tx1"/>
                          </a:solidFill>
                        </a:rPr>
                        <a:t>3</a:t>
                      </a:r>
                      <a:endParaRPr lang="es-MX" sz="2800" b="1" dirty="0">
                        <a:solidFill>
                          <a:schemeClr val="tx1"/>
                        </a:solidFill>
                      </a:endParaRPr>
                    </a:p>
                  </a:txBody>
                  <a:tcPr marL="68580" marR="68580"/>
                </a:tc>
                <a:extLst>
                  <a:ext uri="{0D108BD9-81ED-4DB2-BD59-A6C34878D82A}">
                    <a16:rowId xmlns:a16="http://schemas.microsoft.com/office/drawing/2014/main" val="10005"/>
                  </a:ext>
                </a:extLst>
              </a:tr>
              <a:tr h="509974">
                <a:tc>
                  <a:txBody>
                    <a:bodyPr/>
                    <a:lstStyle/>
                    <a:p>
                      <a:r>
                        <a:rPr lang="es-MX" sz="2800" dirty="0" smtClean="0">
                          <a:solidFill>
                            <a:schemeClr val="tx1"/>
                          </a:solidFill>
                        </a:rPr>
                        <a:t>Matemáticas</a:t>
                      </a:r>
                      <a:endParaRPr lang="es-MX" sz="2800" dirty="0">
                        <a:solidFill>
                          <a:schemeClr val="tx1"/>
                        </a:solidFill>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6"/>
                  </a:ext>
                </a:extLst>
              </a:tr>
              <a:tr h="826627">
                <a:tc>
                  <a:txBody>
                    <a:bodyPr/>
                    <a:lstStyle/>
                    <a:p>
                      <a:r>
                        <a:rPr lang="es-MX" sz="2800" dirty="0" smtClean="0">
                          <a:solidFill>
                            <a:schemeClr val="tx1"/>
                          </a:solidFill>
                        </a:rPr>
                        <a:t>Orientación</a:t>
                      </a:r>
                      <a:r>
                        <a:rPr lang="es-MX" sz="2800" baseline="0" dirty="0" smtClean="0">
                          <a:solidFill>
                            <a:schemeClr val="tx1"/>
                          </a:solidFill>
                        </a:rPr>
                        <a:t> Educativa </a:t>
                      </a:r>
                      <a:endParaRPr lang="es-MX" sz="2800" dirty="0">
                        <a:solidFill>
                          <a:schemeClr val="tx1"/>
                        </a:solidFill>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7"/>
                  </a:ext>
                </a:extLst>
              </a:tr>
              <a:tr h="509974">
                <a:tc>
                  <a:txBody>
                    <a:bodyPr/>
                    <a:lstStyle/>
                    <a:p>
                      <a:pPr marL="0" algn="l" defTabSz="914400" rtl="0" eaLnBrk="1" latinLnBrk="0" hangingPunct="1"/>
                      <a:r>
                        <a:rPr lang="es-MX" sz="2800" kern="1200" dirty="0" smtClean="0">
                          <a:solidFill>
                            <a:schemeClr val="tx1"/>
                          </a:solidFill>
                          <a:latin typeface="+mn-lt"/>
                          <a:ea typeface="+mn-ea"/>
                          <a:cs typeface="+mn-cs"/>
                        </a:rPr>
                        <a:t>Pedagogía </a:t>
                      </a:r>
                      <a:endParaRPr lang="es-MX" sz="2800"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800" b="1" kern="1200" dirty="0" smtClean="0">
                          <a:solidFill>
                            <a:schemeClr val="tx1"/>
                          </a:solidFill>
                          <a:latin typeface="+mn-lt"/>
                          <a:ea typeface="+mn-ea"/>
                          <a:cs typeface="+mn-cs"/>
                        </a:rPr>
                        <a:t>1</a:t>
                      </a:r>
                      <a:endParaRPr lang="es-MX" sz="2800" b="1" kern="1200" dirty="0">
                        <a:solidFill>
                          <a:schemeClr val="tx1"/>
                        </a:solidFill>
                        <a:latin typeface="+mn-lt"/>
                        <a:ea typeface="+mn-ea"/>
                        <a:cs typeface="+mn-cs"/>
                      </a:endParaRPr>
                    </a:p>
                  </a:txBody>
                  <a:tcPr marL="68580" marR="68580"/>
                </a:tc>
                <a:extLst>
                  <a:ext uri="{0D108BD9-81ED-4DB2-BD59-A6C34878D82A}">
                    <a16:rowId xmlns:a16="http://schemas.microsoft.com/office/drawing/2014/main" val="10008"/>
                  </a:ext>
                </a:extLst>
              </a:tr>
              <a:tr h="509974">
                <a:tc>
                  <a:txBody>
                    <a:bodyPr/>
                    <a:lstStyle/>
                    <a:p>
                      <a:pPr marL="0" algn="ctr" defTabSz="914400" rtl="0" eaLnBrk="1" latinLnBrk="0" hangingPunct="1"/>
                      <a:r>
                        <a:rPr lang="es-MX" sz="2800" b="1" kern="1200" dirty="0" smtClean="0">
                          <a:solidFill>
                            <a:schemeClr val="tx1"/>
                          </a:solidFill>
                          <a:latin typeface="+mn-lt"/>
                          <a:ea typeface="+mn-ea"/>
                          <a:cs typeface="+mn-cs"/>
                        </a:rPr>
                        <a:t>Total</a:t>
                      </a:r>
                      <a:endParaRPr lang="es-MX" sz="2800" b="1"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12</a:t>
                      </a:r>
                      <a:endParaRPr lang="es-MX" sz="2800" b="1" dirty="0">
                        <a:solidFill>
                          <a:schemeClr val="tx1"/>
                        </a:solidFill>
                      </a:endParaRPr>
                    </a:p>
                  </a:txBody>
                  <a:tcPr marL="68580" marR="68580"/>
                </a:tc>
                <a:extLst>
                  <a:ext uri="{0D108BD9-81ED-4DB2-BD59-A6C34878D82A}">
                    <a16:rowId xmlns:a16="http://schemas.microsoft.com/office/drawing/2014/main" val="10009"/>
                  </a:ext>
                </a:extLst>
              </a:tr>
            </a:tbl>
          </a:graphicData>
        </a:graphic>
      </p:graphicFrame>
      <p:sp>
        <p:nvSpPr>
          <p:cNvPr id="7" name="1 Título"/>
          <p:cNvSpPr txBox="1">
            <a:spLocks/>
          </p:cNvSpPr>
          <p:nvPr/>
        </p:nvSpPr>
        <p:spPr>
          <a:xfrm>
            <a:off x="6191250" y="5644055"/>
            <a:ext cx="5412171" cy="1105197"/>
          </a:xfrm>
          <a:prstGeom prst="rect">
            <a:avLst/>
          </a:prstGeom>
        </p:spPr>
        <p:txBody>
          <a:bodyPr vert="horz" lIns="91440" tIns="45720" rIns="91440" bIns="45720" rtlCol="0" anchor="ctr">
            <a:normAutofit fontScale="775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dirty="0">
                <a:latin typeface="Maiandra GD" panose="020E0502030308020204" pitchFamily="34" charset="0"/>
              </a:rPr>
              <a:t>Inst. "CNEL. MALCOLM DONALD SÁNCHEZ PONCE"</a:t>
            </a:r>
          </a:p>
        </p:txBody>
      </p:sp>
      <p:graphicFrame>
        <p:nvGraphicFramePr>
          <p:cNvPr id="8" name="5 Marcador de contenido"/>
          <p:cNvGraphicFramePr>
            <a:graphicFrameLocks/>
          </p:cNvGraphicFramePr>
          <p:nvPr>
            <p:extLst>
              <p:ext uri="{D42A27DB-BD31-4B8C-83A1-F6EECF244321}">
                <p14:modId xmlns:p14="http://schemas.microsoft.com/office/powerpoint/2010/main" val="1653118582"/>
              </p:ext>
            </p:extLst>
          </p:nvPr>
        </p:nvGraphicFramePr>
        <p:xfrm>
          <a:off x="6379779" y="262756"/>
          <a:ext cx="4992237" cy="5216389"/>
        </p:xfrm>
        <a:graphic>
          <a:graphicData uri="http://schemas.openxmlformats.org/drawingml/2006/table">
            <a:tbl>
              <a:tblPr firstRow="1" bandRow="1">
                <a:tableStyleId>{7DF18680-E054-41AD-8BC1-D1AEF772440D}</a:tableStyleId>
              </a:tblPr>
              <a:tblGrid>
                <a:gridCol w="3853655">
                  <a:extLst>
                    <a:ext uri="{9D8B030D-6E8A-4147-A177-3AD203B41FA5}">
                      <a16:colId xmlns:a16="http://schemas.microsoft.com/office/drawing/2014/main" val="20000"/>
                    </a:ext>
                  </a:extLst>
                </a:gridCol>
                <a:gridCol w="1138582">
                  <a:extLst>
                    <a:ext uri="{9D8B030D-6E8A-4147-A177-3AD203B41FA5}">
                      <a16:colId xmlns:a16="http://schemas.microsoft.com/office/drawing/2014/main" val="20001"/>
                    </a:ext>
                  </a:extLst>
                </a:gridCol>
              </a:tblGrid>
              <a:tr h="482764">
                <a:tc gridSpan="2">
                  <a:txBody>
                    <a:bodyPr/>
                    <a:lstStyle/>
                    <a:p>
                      <a:pPr algn="ctr"/>
                      <a:r>
                        <a:rPr lang="es-MX" sz="2800" dirty="0" smtClean="0"/>
                        <a:t>PERSONAL CONTRATADO</a:t>
                      </a:r>
                      <a:endParaRPr lang="es-MX" sz="28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482764">
                <a:tc>
                  <a:txBody>
                    <a:bodyPr/>
                    <a:lstStyle/>
                    <a:p>
                      <a:r>
                        <a:rPr lang="es-MX" sz="2800" kern="1200" dirty="0" smtClean="0">
                          <a:solidFill>
                            <a:schemeClr val="tx1"/>
                          </a:solidFill>
                          <a:latin typeface="+mn-lt"/>
                          <a:ea typeface="+mn-ea"/>
                          <a:cs typeface="+mn-cs"/>
                        </a:rPr>
                        <a:t>Admón.</a:t>
                      </a:r>
                      <a:r>
                        <a:rPr lang="es-MX" sz="2800" kern="1200" baseline="0" dirty="0" smtClean="0">
                          <a:solidFill>
                            <a:schemeClr val="tx1"/>
                          </a:solidFill>
                          <a:latin typeface="+mn-lt"/>
                          <a:ea typeface="+mn-ea"/>
                          <a:cs typeface="+mn-cs"/>
                        </a:rPr>
                        <a:t> Educativa</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1"/>
                  </a:ext>
                </a:extLst>
              </a:tr>
              <a:tr h="482764">
                <a:tc>
                  <a:txBody>
                    <a:bodyPr/>
                    <a:lstStyle/>
                    <a:p>
                      <a:r>
                        <a:rPr lang="es-MX" sz="2800" kern="1200" dirty="0" smtClean="0">
                          <a:solidFill>
                            <a:schemeClr val="tx1"/>
                          </a:solidFill>
                          <a:latin typeface="+mn-lt"/>
                          <a:ea typeface="+mn-ea"/>
                          <a:cs typeface="+mn-cs"/>
                        </a:rPr>
                        <a:t>Educ. Básica</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2"/>
                  </a:ext>
                </a:extLst>
              </a:tr>
              <a:tr h="482764">
                <a:tc>
                  <a:txBody>
                    <a:bodyPr/>
                    <a:lstStyle/>
                    <a:p>
                      <a:r>
                        <a:rPr lang="es-MX" sz="2800" kern="1200" dirty="0" smtClean="0">
                          <a:solidFill>
                            <a:schemeClr val="tx1"/>
                          </a:solidFill>
                          <a:latin typeface="+mn-lt"/>
                          <a:ea typeface="+mn-ea"/>
                          <a:cs typeface="+mn-cs"/>
                        </a:rPr>
                        <a:t>Educ. Comercial</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3"/>
                  </a:ext>
                </a:extLst>
              </a:tr>
              <a:tr h="482764">
                <a:tc>
                  <a:txBody>
                    <a:bodyPr/>
                    <a:lstStyle/>
                    <a:p>
                      <a:r>
                        <a:rPr lang="es-MX" sz="2800" kern="1200" dirty="0" smtClean="0">
                          <a:solidFill>
                            <a:schemeClr val="tx1"/>
                          </a:solidFill>
                          <a:latin typeface="+mn-lt"/>
                          <a:ea typeface="+mn-ea"/>
                          <a:cs typeface="+mn-cs"/>
                        </a:rPr>
                        <a:t>Ciencias Naturales</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4"/>
                  </a:ext>
                </a:extLst>
              </a:tr>
              <a:tr h="482764">
                <a:tc>
                  <a:txBody>
                    <a:bodyPr/>
                    <a:lstStyle/>
                    <a:p>
                      <a:r>
                        <a:rPr lang="es-MX" sz="2800" kern="1200" dirty="0" smtClean="0">
                          <a:solidFill>
                            <a:schemeClr val="tx1"/>
                          </a:solidFill>
                          <a:latin typeface="+mn-lt"/>
                          <a:ea typeface="+mn-ea"/>
                          <a:cs typeface="+mn-cs"/>
                        </a:rPr>
                        <a:t>Ciencias Sociales</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5"/>
                  </a:ext>
                </a:extLst>
              </a:tr>
              <a:tr h="482764">
                <a:tc>
                  <a:txBody>
                    <a:bodyPr/>
                    <a:lstStyle/>
                    <a:p>
                      <a:r>
                        <a:rPr lang="es-MX" sz="2800" kern="1200" dirty="0" smtClean="0">
                          <a:solidFill>
                            <a:schemeClr val="tx1"/>
                          </a:solidFill>
                          <a:latin typeface="+mn-lt"/>
                          <a:ea typeface="+mn-ea"/>
                          <a:cs typeface="+mn-cs"/>
                        </a:rPr>
                        <a:t>Matemáticas</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6"/>
                  </a:ext>
                </a:extLst>
              </a:tr>
              <a:tr h="552949">
                <a:tc>
                  <a:txBody>
                    <a:bodyPr/>
                    <a:lstStyle/>
                    <a:p>
                      <a:r>
                        <a:rPr lang="es-MX" sz="2800" kern="1200" dirty="0" smtClean="0">
                          <a:solidFill>
                            <a:schemeClr val="tx1"/>
                          </a:solidFill>
                          <a:latin typeface="+mn-lt"/>
                          <a:ea typeface="+mn-ea"/>
                          <a:cs typeface="+mn-cs"/>
                        </a:rPr>
                        <a:t>Turismo y Hostelería</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7"/>
                  </a:ext>
                </a:extLst>
              </a:tr>
              <a:tr h="482764">
                <a:tc>
                  <a:txBody>
                    <a:bodyPr/>
                    <a:lstStyle/>
                    <a:p>
                      <a:r>
                        <a:rPr lang="es-MX" sz="2800" kern="1200" dirty="0" smtClean="0">
                          <a:solidFill>
                            <a:schemeClr val="tx1"/>
                          </a:solidFill>
                          <a:latin typeface="+mn-lt"/>
                          <a:ea typeface="+mn-ea"/>
                          <a:cs typeface="+mn-cs"/>
                        </a:rPr>
                        <a:t>Informática</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8"/>
                  </a:ext>
                </a:extLst>
              </a:tr>
              <a:tr h="482764">
                <a:tc>
                  <a:txBody>
                    <a:bodyPr/>
                    <a:lstStyle/>
                    <a:p>
                      <a:pPr algn="ctr"/>
                      <a:r>
                        <a:rPr lang="es-MX" sz="2800" b="1" kern="1200" dirty="0" smtClean="0">
                          <a:solidFill>
                            <a:schemeClr val="tx1"/>
                          </a:solidFill>
                          <a:latin typeface="+mn-lt"/>
                          <a:ea typeface="+mn-ea"/>
                          <a:cs typeface="+mn-cs"/>
                        </a:rPr>
                        <a:t>Total</a:t>
                      </a:r>
                      <a:endParaRPr lang="es-MX" sz="2800" b="1"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08</a:t>
                      </a:r>
                      <a:endParaRPr lang="es-MX" sz="2800" b="1" dirty="0">
                        <a:solidFill>
                          <a:schemeClr val="tx1"/>
                        </a:solidFill>
                      </a:endParaRPr>
                    </a:p>
                  </a:txBody>
                  <a:tcPr marL="68580" marR="6858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0884708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5999989" y="5120005"/>
            <a:ext cx="4896544" cy="1578447"/>
          </a:xfrm>
          <a:prstGeom prst="ellipse">
            <a:avLst/>
          </a:prstGeom>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latin typeface="Maiandra GD" panose="020E0502030308020204" pitchFamily="34" charset="0"/>
            </a:endParaRPr>
          </a:p>
        </p:txBody>
      </p:sp>
      <p:sp>
        <p:nvSpPr>
          <p:cNvPr id="3" name="Elipse 2"/>
          <p:cNvSpPr/>
          <p:nvPr/>
        </p:nvSpPr>
        <p:spPr>
          <a:xfrm>
            <a:off x="239350" y="164638"/>
            <a:ext cx="4579573" cy="1411221"/>
          </a:xfrm>
          <a:prstGeom prst="ellipse">
            <a:avLst/>
          </a:prstGeom>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 name="1 Título"/>
          <p:cNvSpPr>
            <a:spLocks noGrp="1"/>
          </p:cNvSpPr>
          <p:nvPr>
            <p:ph type="title" idx="4294967295"/>
          </p:nvPr>
        </p:nvSpPr>
        <p:spPr>
          <a:xfrm>
            <a:off x="641131" y="483476"/>
            <a:ext cx="3835255" cy="704193"/>
          </a:xfrm>
        </p:spPr>
        <p:txBody>
          <a:bodyPr>
            <a:noAutofit/>
          </a:bodyPr>
          <a:lstStyle/>
          <a:p>
            <a:pPr algn="ctr"/>
            <a:r>
              <a:rPr lang="es-MX" sz="2800" dirty="0">
                <a:latin typeface="Bell MT" panose="02020503060305020303" pitchFamily="18" charset="0"/>
              </a:rPr>
              <a:t>INST. MIXTO HIBUERAS</a:t>
            </a: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606195769"/>
              </p:ext>
            </p:extLst>
          </p:nvPr>
        </p:nvGraphicFramePr>
        <p:xfrm>
          <a:off x="367863" y="1676905"/>
          <a:ext cx="5041644" cy="5005666"/>
        </p:xfrm>
        <a:graphic>
          <a:graphicData uri="http://schemas.openxmlformats.org/drawingml/2006/table">
            <a:tbl>
              <a:tblPr firstRow="1" bandRow="1">
                <a:tableStyleId>{7DF18680-E054-41AD-8BC1-D1AEF772440D}</a:tableStyleId>
              </a:tblPr>
              <a:tblGrid>
                <a:gridCol w="1708033">
                  <a:extLst>
                    <a:ext uri="{9D8B030D-6E8A-4147-A177-3AD203B41FA5}">
                      <a16:colId xmlns:a16="http://schemas.microsoft.com/office/drawing/2014/main" val="20000"/>
                    </a:ext>
                  </a:extLst>
                </a:gridCol>
                <a:gridCol w="530080">
                  <a:extLst>
                    <a:ext uri="{9D8B030D-6E8A-4147-A177-3AD203B41FA5}">
                      <a16:colId xmlns:a16="http://schemas.microsoft.com/office/drawing/2014/main" val="20001"/>
                    </a:ext>
                  </a:extLst>
                </a:gridCol>
                <a:gridCol w="2190995">
                  <a:extLst>
                    <a:ext uri="{9D8B030D-6E8A-4147-A177-3AD203B41FA5}">
                      <a16:colId xmlns:a16="http://schemas.microsoft.com/office/drawing/2014/main" val="20002"/>
                    </a:ext>
                  </a:extLst>
                </a:gridCol>
                <a:gridCol w="612536">
                  <a:extLst>
                    <a:ext uri="{9D8B030D-6E8A-4147-A177-3AD203B41FA5}">
                      <a16:colId xmlns:a16="http://schemas.microsoft.com/office/drawing/2014/main" val="20003"/>
                    </a:ext>
                  </a:extLst>
                </a:gridCol>
              </a:tblGrid>
              <a:tr h="538480">
                <a:tc gridSpan="2">
                  <a:txBody>
                    <a:bodyPr/>
                    <a:lstStyle/>
                    <a:p>
                      <a:pPr algn="ctr"/>
                      <a:r>
                        <a:rPr lang="es-MX" sz="2000" dirty="0" smtClean="0"/>
                        <a:t>PERSONAL</a:t>
                      </a:r>
                      <a:r>
                        <a:rPr lang="es-MX" sz="2000" baseline="0" dirty="0" smtClean="0"/>
                        <a:t> DESCARGADO</a:t>
                      </a:r>
                      <a:endParaRPr lang="es-MX" sz="2000" dirty="0"/>
                    </a:p>
                  </a:txBody>
                  <a:tcPr marL="68580" marR="68580"/>
                </a:tc>
                <a:tc hMerge="1">
                  <a:txBody>
                    <a:bodyPr/>
                    <a:lstStyle/>
                    <a:p>
                      <a:endParaRPr lang="es-MX" dirty="0"/>
                    </a:p>
                  </a:txBody>
                  <a:tcPr/>
                </a:tc>
                <a:tc gridSpan="2">
                  <a:txBody>
                    <a:bodyPr/>
                    <a:lstStyle/>
                    <a:p>
                      <a:pPr algn="ctr"/>
                      <a:r>
                        <a:rPr lang="es-MX" sz="2000" dirty="0" smtClean="0"/>
                        <a:t>PERSONAL CONTRATADO</a:t>
                      </a:r>
                      <a:endParaRPr lang="es-MX" sz="20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660400">
                <a:tc>
                  <a:txBody>
                    <a:bodyPr/>
                    <a:lstStyle/>
                    <a:p>
                      <a:r>
                        <a:rPr lang="es-MX" sz="2000" dirty="0" smtClean="0">
                          <a:solidFill>
                            <a:schemeClr val="tx1"/>
                          </a:solidFill>
                        </a:rPr>
                        <a:t>Ciencias</a:t>
                      </a:r>
                      <a:r>
                        <a:rPr lang="es-MX" sz="2000" baseline="0" dirty="0" smtClean="0">
                          <a:solidFill>
                            <a:schemeClr val="tx1"/>
                          </a:solidFill>
                        </a:rPr>
                        <a:t> Naturales</a:t>
                      </a:r>
                      <a:endParaRPr lang="es-MX" sz="2000" dirty="0">
                        <a:solidFill>
                          <a:schemeClr val="tx1"/>
                        </a:solidFill>
                      </a:endParaRPr>
                    </a:p>
                  </a:txBody>
                  <a:tcPr marL="68580" marR="68580"/>
                </a:tc>
                <a:tc>
                  <a:txBody>
                    <a:bodyPr/>
                    <a:lstStyle/>
                    <a:p>
                      <a:pPr algn="ctr"/>
                      <a:r>
                        <a:rPr lang="es-MX" sz="2000" b="1" dirty="0" smtClean="0">
                          <a:solidFill>
                            <a:schemeClr val="tx1"/>
                          </a:solidFill>
                        </a:rPr>
                        <a:t>2</a:t>
                      </a:r>
                    </a:p>
                  </a:txBody>
                  <a:tcPr marL="68580" marR="68580"/>
                </a:tc>
                <a:tc>
                  <a:txBody>
                    <a:bodyPr/>
                    <a:lstStyle/>
                    <a:p>
                      <a:r>
                        <a:rPr lang="es-MX" sz="2000" kern="1200" dirty="0" smtClean="0">
                          <a:solidFill>
                            <a:schemeClr val="tx1"/>
                          </a:solidFill>
                          <a:latin typeface="+mn-lt"/>
                          <a:ea typeface="+mn-ea"/>
                          <a:cs typeface="+mn-cs"/>
                        </a:rPr>
                        <a:t>Ciencias Naturales </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2</a:t>
                      </a:r>
                      <a:endParaRPr lang="es-MX" sz="2000" b="1" dirty="0">
                        <a:solidFill>
                          <a:schemeClr val="tx1"/>
                        </a:solidFill>
                      </a:endParaRPr>
                    </a:p>
                  </a:txBody>
                  <a:tcPr marL="68580" marR="68580"/>
                </a:tc>
                <a:extLst>
                  <a:ext uri="{0D108BD9-81ED-4DB2-BD59-A6C34878D82A}">
                    <a16:rowId xmlns:a16="http://schemas.microsoft.com/office/drawing/2014/main" val="10001"/>
                  </a:ext>
                </a:extLst>
              </a:tr>
              <a:tr h="466889">
                <a:tc>
                  <a:txBody>
                    <a:bodyPr/>
                    <a:lstStyle/>
                    <a:p>
                      <a:r>
                        <a:rPr lang="es-MX" sz="2000" dirty="0" smtClean="0">
                          <a:solidFill>
                            <a:schemeClr val="tx1"/>
                          </a:solidFill>
                        </a:rPr>
                        <a:t>Educ.</a:t>
                      </a:r>
                      <a:r>
                        <a:rPr lang="es-MX" sz="2000" baseline="0" dirty="0" smtClean="0">
                          <a:solidFill>
                            <a:schemeClr val="tx1"/>
                          </a:solidFill>
                        </a:rPr>
                        <a:t> Artística</a:t>
                      </a:r>
                      <a:endParaRPr lang="es-MX" sz="2000" dirty="0">
                        <a:solidFill>
                          <a:schemeClr val="tx1"/>
                        </a:solidFill>
                      </a:endParaRPr>
                    </a:p>
                  </a:txBody>
                  <a:tcPr marL="68580" marR="68580"/>
                </a:tc>
                <a:tc>
                  <a:txBody>
                    <a:bodyPr/>
                    <a:lstStyle/>
                    <a:p>
                      <a:pPr algn="ctr"/>
                      <a:r>
                        <a:rPr lang="es-MX" sz="2000" b="1" dirty="0" smtClean="0">
                          <a:solidFill>
                            <a:schemeClr val="tx1"/>
                          </a:solidFill>
                        </a:rPr>
                        <a:t>2</a:t>
                      </a:r>
                      <a:endParaRPr lang="es-MX" sz="2000" b="1"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Matemáticas</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extLst>
                  <a:ext uri="{0D108BD9-81ED-4DB2-BD59-A6C34878D82A}">
                    <a16:rowId xmlns:a16="http://schemas.microsoft.com/office/drawing/2014/main" val="10002"/>
                  </a:ext>
                </a:extLst>
              </a:tr>
              <a:tr h="375920">
                <a:tc>
                  <a:txBody>
                    <a:bodyPr/>
                    <a:lstStyle/>
                    <a:p>
                      <a:r>
                        <a:rPr lang="es-MX" sz="2000" dirty="0" smtClean="0">
                          <a:solidFill>
                            <a:schemeClr val="tx1"/>
                          </a:solidFill>
                        </a:rPr>
                        <a:t>Español</a:t>
                      </a:r>
                      <a:endParaRPr lang="es-MX" sz="2000" dirty="0">
                        <a:solidFill>
                          <a:schemeClr val="tx1"/>
                        </a:solidFill>
                      </a:endParaRPr>
                    </a:p>
                  </a:txBody>
                  <a:tcPr marL="68580" marR="68580"/>
                </a:tc>
                <a:tc>
                  <a:txBody>
                    <a:bodyPr/>
                    <a:lstStyle/>
                    <a:p>
                      <a:pPr algn="ctr"/>
                      <a:r>
                        <a:rPr lang="es-MX" sz="2000" b="1" dirty="0" smtClean="0">
                          <a:solidFill>
                            <a:schemeClr val="tx1"/>
                          </a:solidFill>
                        </a:rPr>
                        <a:t>3</a:t>
                      </a:r>
                      <a:endParaRPr lang="es-MX" sz="2000" b="1"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Tecnología</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extLst>
                  <a:ext uri="{0D108BD9-81ED-4DB2-BD59-A6C34878D82A}">
                    <a16:rowId xmlns:a16="http://schemas.microsoft.com/office/drawing/2014/main" val="10003"/>
                  </a:ext>
                </a:extLst>
              </a:tr>
              <a:tr h="375920">
                <a:tc>
                  <a:txBody>
                    <a:bodyPr/>
                    <a:lstStyle/>
                    <a:p>
                      <a:r>
                        <a:rPr lang="es-MX" sz="2000" dirty="0" smtClean="0">
                          <a:solidFill>
                            <a:schemeClr val="tx1"/>
                          </a:solidFill>
                        </a:rPr>
                        <a:t>Ingles</a:t>
                      </a:r>
                      <a:endParaRPr lang="es-MX" sz="2000" dirty="0">
                        <a:solidFill>
                          <a:schemeClr val="tx1"/>
                        </a:solidFill>
                      </a:endParaRPr>
                    </a:p>
                  </a:txBody>
                  <a:tcPr marL="68580" marR="68580"/>
                </a:tc>
                <a:tc>
                  <a:txBody>
                    <a:bodyPr/>
                    <a:lstStyle/>
                    <a:p>
                      <a:pPr algn="ctr"/>
                      <a:r>
                        <a:rPr lang="es-MX" sz="2000" b="1" dirty="0" smtClean="0">
                          <a:solidFill>
                            <a:schemeClr val="tx1"/>
                          </a:solidFill>
                        </a:rPr>
                        <a:t>2</a:t>
                      </a:r>
                      <a:endParaRPr lang="es-MX" sz="2000" b="1"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Informática</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2</a:t>
                      </a:r>
                      <a:endParaRPr lang="es-MX" sz="2000" b="1" dirty="0">
                        <a:solidFill>
                          <a:schemeClr val="tx1"/>
                        </a:solidFill>
                      </a:endParaRPr>
                    </a:p>
                  </a:txBody>
                  <a:tcPr marL="68580" marR="68580"/>
                </a:tc>
                <a:extLst>
                  <a:ext uri="{0D108BD9-81ED-4DB2-BD59-A6C34878D82A}">
                    <a16:rowId xmlns:a16="http://schemas.microsoft.com/office/drawing/2014/main" val="10004"/>
                  </a:ext>
                </a:extLst>
              </a:tr>
              <a:tr h="586537">
                <a:tc>
                  <a:txBody>
                    <a:bodyPr/>
                    <a:lstStyle/>
                    <a:p>
                      <a:r>
                        <a:rPr lang="es-MX" sz="2000" dirty="0" smtClean="0">
                          <a:solidFill>
                            <a:schemeClr val="tx1"/>
                          </a:solidFill>
                        </a:rPr>
                        <a:t>Matemáticas</a:t>
                      </a:r>
                      <a:endParaRPr lang="es-MX" sz="2000" dirty="0">
                        <a:solidFill>
                          <a:schemeClr val="tx1"/>
                        </a:solidFill>
                      </a:endParaRPr>
                    </a:p>
                  </a:txBody>
                  <a:tcPr marL="68580" marR="68580"/>
                </a:tc>
                <a:tc>
                  <a:txBody>
                    <a:bodyPr/>
                    <a:lstStyle/>
                    <a:p>
                      <a:pPr algn="ctr"/>
                      <a:r>
                        <a:rPr lang="es-MX" sz="2000" b="1" dirty="0" smtClean="0">
                          <a:solidFill>
                            <a:schemeClr val="tx1"/>
                          </a:solidFill>
                        </a:rPr>
                        <a:t>2</a:t>
                      </a:r>
                      <a:endParaRPr lang="es-MX" sz="2000" b="1"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Educ. Comercial</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extLst>
                  <a:ext uri="{0D108BD9-81ED-4DB2-BD59-A6C34878D82A}">
                    <a16:rowId xmlns:a16="http://schemas.microsoft.com/office/drawing/2014/main" val="10005"/>
                  </a:ext>
                </a:extLst>
              </a:tr>
              <a:tr h="668011">
                <a:tc>
                  <a:txBody>
                    <a:bodyPr/>
                    <a:lstStyle/>
                    <a:p>
                      <a:pPr marL="0" algn="ctr" defTabSz="914400" rtl="0" eaLnBrk="1" latinLnBrk="0" hangingPunct="1"/>
                      <a:r>
                        <a:rPr lang="es-MX" sz="2000" b="1" kern="1200" dirty="0" smtClean="0">
                          <a:solidFill>
                            <a:schemeClr val="tx1"/>
                          </a:solidFill>
                          <a:latin typeface="+mn-lt"/>
                          <a:ea typeface="+mn-ea"/>
                          <a:cs typeface="+mn-cs"/>
                        </a:rPr>
                        <a:t>Total </a:t>
                      </a:r>
                      <a:endParaRPr lang="es-MX" sz="20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000" b="1" kern="1200" dirty="0" smtClean="0">
                          <a:solidFill>
                            <a:schemeClr val="tx1"/>
                          </a:solidFill>
                          <a:latin typeface="+mn-lt"/>
                          <a:ea typeface="+mn-ea"/>
                          <a:cs typeface="+mn-cs"/>
                        </a:rPr>
                        <a:t>11</a:t>
                      </a:r>
                      <a:endParaRPr lang="es-MX" sz="2000" b="1" kern="1200" dirty="0">
                        <a:solidFill>
                          <a:schemeClr val="tx1"/>
                        </a:solidFill>
                        <a:latin typeface="+mn-lt"/>
                        <a:ea typeface="+mn-ea"/>
                        <a:cs typeface="+mn-cs"/>
                      </a:endParaRPr>
                    </a:p>
                  </a:txBody>
                  <a:tcPr marL="68580" marR="68580"/>
                </a:tc>
                <a:tc>
                  <a:txBody>
                    <a:bodyPr/>
                    <a:lstStyle/>
                    <a:p>
                      <a:r>
                        <a:rPr lang="es-MX" sz="2000" kern="1200" dirty="0" smtClean="0">
                          <a:solidFill>
                            <a:schemeClr val="tx1"/>
                          </a:solidFill>
                          <a:latin typeface="+mn-lt"/>
                          <a:ea typeface="+mn-ea"/>
                          <a:cs typeface="+mn-cs"/>
                        </a:rPr>
                        <a:t>Ciencias de la Educacion</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2</a:t>
                      </a:r>
                      <a:endParaRPr lang="es-MX" sz="2000" b="1" dirty="0">
                        <a:solidFill>
                          <a:schemeClr val="tx1"/>
                        </a:solidFill>
                      </a:endParaRPr>
                    </a:p>
                  </a:txBody>
                  <a:tcPr marL="68580" marR="68580"/>
                </a:tc>
                <a:extLst>
                  <a:ext uri="{0D108BD9-81ED-4DB2-BD59-A6C34878D82A}">
                    <a16:rowId xmlns:a16="http://schemas.microsoft.com/office/drawing/2014/main" val="10006"/>
                  </a:ext>
                </a:extLst>
              </a:tr>
              <a:tr h="375920">
                <a:tc>
                  <a:txBody>
                    <a:bodyPr/>
                    <a:lstStyle/>
                    <a:p>
                      <a:endParaRPr lang="es-MX" sz="2000" dirty="0">
                        <a:solidFill>
                          <a:schemeClr val="tx1"/>
                        </a:solidFill>
                      </a:endParaRPr>
                    </a:p>
                  </a:txBody>
                  <a:tcPr marL="68580" marR="68580"/>
                </a:tc>
                <a:tc>
                  <a:txBody>
                    <a:bodyPr/>
                    <a:lstStyle/>
                    <a:p>
                      <a:endParaRPr lang="es-MX" sz="2000"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Pedagogía</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extLst>
                  <a:ext uri="{0D108BD9-81ED-4DB2-BD59-A6C34878D82A}">
                    <a16:rowId xmlns:a16="http://schemas.microsoft.com/office/drawing/2014/main" val="10007"/>
                  </a:ext>
                </a:extLst>
              </a:tr>
              <a:tr h="660400">
                <a:tc>
                  <a:txBody>
                    <a:bodyPr/>
                    <a:lstStyle/>
                    <a:p>
                      <a:endParaRPr lang="es-MX" sz="2000" dirty="0">
                        <a:solidFill>
                          <a:schemeClr val="tx1"/>
                        </a:solidFill>
                      </a:endParaRPr>
                    </a:p>
                  </a:txBody>
                  <a:tcPr marL="68580" marR="68580"/>
                </a:tc>
                <a:tc>
                  <a:txBody>
                    <a:bodyPr/>
                    <a:lstStyle/>
                    <a:p>
                      <a:endParaRPr lang="es-MX" sz="2000"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Personal</a:t>
                      </a:r>
                      <a:r>
                        <a:rPr lang="es-MX" sz="2000" kern="1200" baseline="0" dirty="0" smtClean="0">
                          <a:solidFill>
                            <a:schemeClr val="tx1"/>
                          </a:solidFill>
                          <a:latin typeface="+mn-lt"/>
                          <a:ea typeface="+mn-ea"/>
                          <a:cs typeface="+mn-cs"/>
                        </a:rPr>
                        <a:t> de Apoyo</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6</a:t>
                      </a:r>
                      <a:endParaRPr lang="es-MX" sz="2000" b="1" dirty="0">
                        <a:solidFill>
                          <a:schemeClr val="tx1"/>
                        </a:solidFill>
                      </a:endParaRPr>
                    </a:p>
                  </a:txBody>
                  <a:tcPr marL="68580" marR="68580"/>
                </a:tc>
                <a:extLst>
                  <a:ext uri="{0D108BD9-81ED-4DB2-BD59-A6C34878D82A}">
                    <a16:rowId xmlns:a16="http://schemas.microsoft.com/office/drawing/2014/main" val="10008"/>
                  </a:ext>
                </a:extLst>
              </a:tr>
            </a:tbl>
          </a:graphicData>
        </a:graphic>
      </p:graphicFrame>
      <p:sp>
        <p:nvSpPr>
          <p:cNvPr id="7" name="1 Título"/>
          <p:cNvSpPr txBox="1">
            <a:spLocks/>
          </p:cNvSpPr>
          <p:nvPr/>
        </p:nvSpPr>
        <p:spPr>
          <a:xfrm>
            <a:off x="6191249" y="5405423"/>
            <a:ext cx="413385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sz="2800" dirty="0">
                <a:latin typeface="Maiandra GD" panose="020E0502030308020204" pitchFamily="34" charset="0"/>
              </a:rPr>
              <a:t>Inst. España Jesús milla selva</a:t>
            </a:r>
          </a:p>
        </p:txBody>
      </p:sp>
      <p:graphicFrame>
        <p:nvGraphicFramePr>
          <p:cNvPr id="8" name="5 Marcador de contenido"/>
          <p:cNvGraphicFramePr>
            <a:graphicFrameLocks/>
          </p:cNvGraphicFramePr>
          <p:nvPr>
            <p:extLst>
              <p:ext uri="{D42A27DB-BD31-4B8C-83A1-F6EECF244321}">
                <p14:modId xmlns:p14="http://schemas.microsoft.com/office/powerpoint/2010/main" val="2952067215"/>
              </p:ext>
            </p:extLst>
          </p:nvPr>
        </p:nvGraphicFramePr>
        <p:xfrm>
          <a:off x="5999991" y="164635"/>
          <a:ext cx="5571899" cy="4765399"/>
        </p:xfrm>
        <a:graphic>
          <a:graphicData uri="http://schemas.openxmlformats.org/drawingml/2006/table">
            <a:tbl>
              <a:tblPr firstRow="1" bandRow="1">
                <a:tableStyleId>{7DF18680-E054-41AD-8BC1-D1AEF772440D}</a:tableStyleId>
              </a:tblPr>
              <a:tblGrid>
                <a:gridCol w="1887676">
                  <a:extLst>
                    <a:ext uri="{9D8B030D-6E8A-4147-A177-3AD203B41FA5}">
                      <a16:colId xmlns:a16="http://schemas.microsoft.com/office/drawing/2014/main" val="20000"/>
                    </a:ext>
                  </a:extLst>
                </a:gridCol>
                <a:gridCol w="716015">
                  <a:extLst>
                    <a:ext uri="{9D8B030D-6E8A-4147-A177-3AD203B41FA5}">
                      <a16:colId xmlns:a16="http://schemas.microsoft.com/office/drawing/2014/main" val="20001"/>
                    </a:ext>
                  </a:extLst>
                </a:gridCol>
                <a:gridCol w="2291249">
                  <a:extLst>
                    <a:ext uri="{9D8B030D-6E8A-4147-A177-3AD203B41FA5}">
                      <a16:colId xmlns:a16="http://schemas.microsoft.com/office/drawing/2014/main" val="20002"/>
                    </a:ext>
                  </a:extLst>
                </a:gridCol>
                <a:gridCol w="676959">
                  <a:extLst>
                    <a:ext uri="{9D8B030D-6E8A-4147-A177-3AD203B41FA5}">
                      <a16:colId xmlns:a16="http://schemas.microsoft.com/office/drawing/2014/main" val="20003"/>
                    </a:ext>
                  </a:extLst>
                </a:gridCol>
              </a:tblGrid>
              <a:tr h="681079">
                <a:tc gridSpan="2">
                  <a:txBody>
                    <a:bodyPr/>
                    <a:lstStyle/>
                    <a:p>
                      <a:pPr algn="ctr"/>
                      <a:r>
                        <a:rPr lang="es-MX" sz="2000" dirty="0" smtClean="0"/>
                        <a:t>PERSONAL</a:t>
                      </a:r>
                      <a:r>
                        <a:rPr lang="es-MX" sz="2000" baseline="0" dirty="0" smtClean="0"/>
                        <a:t> DESCARGADO</a:t>
                      </a:r>
                      <a:endParaRPr lang="es-MX" sz="2000" dirty="0"/>
                    </a:p>
                  </a:txBody>
                  <a:tcPr marL="68580" marR="68580"/>
                </a:tc>
                <a:tc hMerge="1">
                  <a:txBody>
                    <a:bodyPr/>
                    <a:lstStyle/>
                    <a:p>
                      <a:endParaRPr lang="es-MX" dirty="0"/>
                    </a:p>
                  </a:txBody>
                  <a:tcPr/>
                </a:tc>
                <a:tc gridSpan="2">
                  <a:txBody>
                    <a:bodyPr/>
                    <a:lstStyle/>
                    <a:p>
                      <a:pPr algn="ctr"/>
                      <a:r>
                        <a:rPr lang="es-MX" sz="2000" dirty="0" smtClean="0"/>
                        <a:t>PERSONAL CONTRATADO</a:t>
                      </a:r>
                      <a:endParaRPr lang="es-MX" sz="20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681079">
                <a:tc>
                  <a:txBody>
                    <a:bodyPr/>
                    <a:lstStyle/>
                    <a:p>
                      <a:r>
                        <a:rPr lang="es-MX" sz="2000" dirty="0" smtClean="0">
                          <a:solidFill>
                            <a:schemeClr val="tx1"/>
                          </a:solidFill>
                        </a:rPr>
                        <a:t>Ciencias</a:t>
                      </a:r>
                      <a:r>
                        <a:rPr lang="es-MX" sz="2000" baseline="0" dirty="0" smtClean="0">
                          <a:solidFill>
                            <a:schemeClr val="tx1"/>
                          </a:solidFill>
                        </a:rPr>
                        <a:t> Naturales</a:t>
                      </a:r>
                      <a:endParaRPr lang="es-MX" sz="2000" dirty="0">
                        <a:solidFill>
                          <a:schemeClr val="tx1"/>
                        </a:solidFill>
                      </a:endParaRPr>
                    </a:p>
                  </a:txBody>
                  <a:tcPr marL="68580" marR="68580"/>
                </a:tc>
                <a:tc>
                  <a:txBody>
                    <a:bodyPr/>
                    <a:lstStyle/>
                    <a:p>
                      <a:pPr algn="ctr"/>
                      <a:r>
                        <a:rPr lang="es-MX" sz="2000" b="1" dirty="0" smtClean="0">
                          <a:solidFill>
                            <a:schemeClr val="tx1"/>
                          </a:solidFill>
                        </a:rPr>
                        <a:t>5</a:t>
                      </a:r>
                    </a:p>
                  </a:txBody>
                  <a:tcPr marL="68580" marR="68580"/>
                </a:tc>
                <a:tc>
                  <a:txBody>
                    <a:bodyPr/>
                    <a:lstStyle/>
                    <a:p>
                      <a:r>
                        <a:rPr lang="es-MX" sz="2000" kern="1200" dirty="0" smtClean="0">
                          <a:solidFill>
                            <a:schemeClr val="tx1"/>
                          </a:solidFill>
                          <a:latin typeface="+mn-lt"/>
                          <a:ea typeface="+mn-ea"/>
                          <a:cs typeface="+mn-cs"/>
                        </a:rPr>
                        <a:t>Ciencias Naturales </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extLst>
                  <a:ext uri="{0D108BD9-81ED-4DB2-BD59-A6C34878D82A}">
                    <a16:rowId xmlns:a16="http://schemas.microsoft.com/office/drawing/2014/main" val="10001"/>
                  </a:ext>
                </a:extLst>
              </a:tr>
              <a:tr h="681079">
                <a:tc>
                  <a:txBody>
                    <a:bodyPr/>
                    <a:lstStyle/>
                    <a:p>
                      <a:r>
                        <a:rPr lang="es-MX" sz="2000" dirty="0" smtClean="0">
                          <a:solidFill>
                            <a:schemeClr val="tx1"/>
                          </a:solidFill>
                        </a:rPr>
                        <a:t>Ciencias</a:t>
                      </a:r>
                      <a:r>
                        <a:rPr lang="es-MX" sz="2000" baseline="0" dirty="0" smtClean="0">
                          <a:solidFill>
                            <a:schemeClr val="tx1"/>
                          </a:solidFill>
                        </a:rPr>
                        <a:t> Sociales</a:t>
                      </a:r>
                      <a:endParaRPr lang="es-MX" sz="2000" dirty="0">
                        <a:solidFill>
                          <a:schemeClr val="tx1"/>
                        </a:solidFill>
                      </a:endParaRPr>
                    </a:p>
                  </a:txBody>
                  <a:tcPr marL="68580" marR="68580"/>
                </a:tc>
                <a:tc>
                  <a:txBody>
                    <a:bodyPr/>
                    <a:lstStyle/>
                    <a:p>
                      <a:pPr algn="ctr"/>
                      <a:r>
                        <a:rPr lang="es-MX" sz="2000" b="1" dirty="0" smtClean="0">
                          <a:solidFill>
                            <a:schemeClr val="tx1"/>
                          </a:solidFill>
                        </a:rPr>
                        <a:t>3</a:t>
                      </a:r>
                      <a:endParaRPr lang="es-MX" sz="2000" b="1" dirty="0">
                        <a:solidFill>
                          <a:schemeClr val="tx1"/>
                        </a:solidFill>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2"/>
                  </a:ext>
                </a:extLst>
              </a:tr>
              <a:tr h="384958">
                <a:tc>
                  <a:txBody>
                    <a:bodyPr/>
                    <a:lstStyle/>
                    <a:p>
                      <a:r>
                        <a:rPr lang="es-MX" sz="2000" dirty="0" smtClean="0">
                          <a:solidFill>
                            <a:schemeClr val="tx1"/>
                          </a:solidFill>
                        </a:rPr>
                        <a:t>Educ. Comercial</a:t>
                      </a:r>
                      <a:endParaRPr lang="es-MX" sz="2000" dirty="0">
                        <a:solidFill>
                          <a:schemeClr val="tx1"/>
                        </a:solidFill>
                      </a:endParaRPr>
                    </a:p>
                  </a:txBody>
                  <a:tcPr marL="68580" marR="68580"/>
                </a:tc>
                <a:tc>
                  <a:txBody>
                    <a:bodyPr/>
                    <a:lstStyle/>
                    <a:p>
                      <a:pPr algn="ctr"/>
                      <a:r>
                        <a:rPr lang="es-MX" sz="2000" b="1" dirty="0" smtClean="0">
                          <a:solidFill>
                            <a:schemeClr val="tx1"/>
                          </a:solidFill>
                        </a:rPr>
                        <a:t>4</a:t>
                      </a:r>
                      <a:endParaRPr lang="es-MX" sz="2000" b="1" dirty="0">
                        <a:solidFill>
                          <a:schemeClr val="tx1"/>
                        </a:solidFill>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3"/>
                  </a:ext>
                </a:extLst>
              </a:tr>
              <a:tr h="384958">
                <a:tc>
                  <a:txBody>
                    <a:bodyPr/>
                    <a:lstStyle/>
                    <a:p>
                      <a:r>
                        <a:rPr lang="es-MX" sz="2000" dirty="0" smtClean="0">
                          <a:solidFill>
                            <a:schemeClr val="tx1"/>
                          </a:solidFill>
                        </a:rPr>
                        <a:t>Español</a:t>
                      </a:r>
                      <a:endParaRPr lang="es-MX" sz="2000" dirty="0">
                        <a:solidFill>
                          <a:schemeClr val="tx1"/>
                        </a:solidFill>
                      </a:endParaRPr>
                    </a:p>
                  </a:txBody>
                  <a:tcPr marL="68580" marR="68580"/>
                </a:tc>
                <a:tc>
                  <a:txBody>
                    <a:bodyPr/>
                    <a:lstStyle/>
                    <a:p>
                      <a:pPr algn="ctr"/>
                      <a:r>
                        <a:rPr lang="es-MX" sz="2000" b="1" dirty="0" smtClean="0">
                          <a:solidFill>
                            <a:schemeClr val="tx1"/>
                          </a:solidFill>
                        </a:rPr>
                        <a:t>3</a:t>
                      </a:r>
                      <a:endParaRPr lang="es-MX" sz="2000" b="1" dirty="0">
                        <a:solidFill>
                          <a:schemeClr val="tx1"/>
                        </a:solidFill>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4"/>
                  </a:ext>
                </a:extLst>
              </a:tr>
              <a:tr h="384958">
                <a:tc>
                  <a:txBody>
                    <a:bodyPr/>
                    <a:lstStyle/>
                    <a:p>
                      <a:r>
                        <a:rPr lang="es-MX" sz="2000" dirty="0" smtClean="0">
                          <a:solidFill>
                            <a:schemeClr val="tx1"/>
                          </a:solidFill>
                        </a:rPr>
                        <a:t>Informática</a:t>
                      </a:r>
                      <a:endParaRPr lang="es-MX" sz="2000" dirty="0">
                        <a:solidFill>
                          <a:schemeClr val="tx1"/>
                        </a:solidFill>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5"/>
                  </a:ext>
                </a:extLst>
              </a:tr>
              <a:tr h="384958">
                <a:tc>
                  <a:txBody>
                    <a:bodyPr/>
                    <a:lstStyle/>
                    <a:p>
                      <a:pPr marL="0" algn="l" defTabSz="914400" rtl="0" eaLnBrk="1" latinLnBrk="0" hangingPunct="1"/>
                      <a:r>
                        <a:rPr lang="es-MX" sz="2000" kern="1200" dirty="0" smtClean="0">
                          <a:solidFill>
                            <a:schemeClr val="tx1"/>
                          </a:solidFill>
                          <a:latin typeface="+mn-lt"/>
                          <a:ea typeface="+mn-ea"/>
                          <a:cs typeface="+mn-cs"/>
                        </a:rPr>
                        <a:t>Ingles</a:t>
                      </a:r>
                      <a:endParaRPr lang="es-MX" sz="2000"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000" b="1" kern="1200" dirty="0" smtClean="0">
                          <a:solidFill>
                            <a:schemeClr val="tx1"/>
                          </a:solidFill>
                          <a:latin typeface="+mn-lt"/>
                          <a:ea typeface="+mn-ea"/>
                          <a:cs typeface="+mn-cs"/>
                        </a:rPr>
                        <a:t>2</a:t>
                      </a:r>
                      <a:endParaRPr lang="es-MX" sz="2000" b="1" kern="1200" dirty="0">
                        <a:solidFill>
                          <a:schemeClr val="tx1"/>
                        </a:solidFill>
                        <a:latin typeface="+mn-lt"/>
                        <a:ea typeface="+mn-ea"/>
                        <a:cs typeface="+mn-cs"/>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6"/>
                  </a:ext>
                </a:extLst>
              </a:tr>
              <a:tr h="384958">
                <a:tc>
                  <a:txBody>
                    <a:bodyPr/>
                    <a:lstStyle/>
                    <a:p>
                      <a:r>
                        <a:rPr lang="es-MX" sz="2000" dirty="0" smtClean="0">
                          <a:solidFill>
                            <a:schemeClr val="tx1"/>
                          </a:solidFill>
                        </a:rPr>
                        <a:t>Matemáticas</a:t>
                      </a:r>
                      <a:endParaRPr lang="es-MX" sz="2000" dirty="0">
                        <a:solidFill>
                          <a:schemeClr val="tx1"/>
                        </a:solidFill>
                      </a:endParaRPr>
                    </a:p>
                  </a:txBody>
                  <a:tcPr marL="68580" marR="68580"/>
                </a:tc>
                <a:tc>
                  <a:txBody>
                    <a:bodyPr/>
                    <a:lstStyle/>
                    <a:p>
                      <a:pPr marL="0" algn="ctr" defTabSz="914400" rtl="0" eaLnBrk="1" latinLnBrk="0" hangingPunct="1"/>
                      <a:r>
                        <a:rPr lang="es-MX" sz="2000" b="1" kern="1200" dirty="0" smtClean="0">
                          <a:solidFill>
                            <a:schemeClr val="tx1"/>
                          </a:solidFill>
                          <a:latin typeface="+mn-lt"/>
                          <a:ea typeface="+mn-ea"/>
                          <a:cs typeface="+mn-cs"/>
                        </a:rPr>
                        <a:t>4</a:t>
                      </a:r>
                      <a:endParaRPr lang="es-MX" sz="2000" b="1" kern="1200" dirty="0">
                        <a:solidFill>
                          <a:schemeClr val="tx1"/>
                        </a:solidFill>
                        <a:latin typeface="+mn-lt"/>
                        <a:ea typeface="+mn-ea"/>
                        <a:cs typeface="+mn-cs"/>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7"/>
                  </a:ext>
                </a:extLst>
              </a:tr>
              <a:tr h="681079">
                <a:tc>
                  <a:txBody>
                    <a:bodyPr/>
                    <a:lstStyle/>
                    <a:p>
                      <a:r>
                        <a:rPr lang="es-MX" sz="2000" dirty="0" smtClean="0">
                          <a:solidFill>
                            <a:schemeClr val="tx1"/>
                          </a:solidFill>
                        </a:rPr>
                        <a:t>Ciencias de la Educacion</a:t>
                      </a:r>
                      <a:endParaRPr lang="es-MX" sz="2000" dirty="0">
                        <a:solidFill>
                          <a:schemeClr val="tx1"/>
                        </a:solidFill>
                      </a:endParaRPr>
                    </a:p>
                  </a:txBody>
                  <a:tcPr marL="68580" marR="68580"/>
                </a:tc>
                <a:tc>
                  <a:txBody>
                    <a:bodyPr/>
                    <a:lstStyle/>
                    <a:p>
                      <a:pPr marL="0" algn="ctr" defTabSz="914400" rtl="0" eaLnBrk="1" latinLnBrk="0" hangingPunct="1"/>
                      <a:r>
                        <a:rPr lang="es-MX" sz="2000" b="1" kern="1200" dirty="0" smtClean="0">
                          <a:solidFill>
                            <a:schemeClr val="tx1"/>
                          </a:solidFill>
                          <a:latin typeface="+mn-lt"/>
                          <a:ea typeface="+mn-ea"/>
                          <a:cs typeface="+mn-cs"/>
                        </a:rPr>
                        <a:t>1</a:t>
                      </a:r>
                      <a:endParaRPr lang="es-MX" sz="2000" b="1" kern="1200" dirty="0">
                        <a:solidFill>
                          <a:schemeClr val="tx1"/>
                        </a:solidFill>
                        <a:latin typeface="+mn-lt"/>
                        <a:ea typeface="+mn-ea"/>
                        <a:cs typeface="+mn-cs"/>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412458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5903980" y="5530051"/>
            <a:ext cx="4896544" cy="1219200"/>
          </a:xfrm>
          <a:prstGeom prst="ellipse">
            <a:avLst/>
          </a:prstGeom>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 name="Elipse 2"/>
          <p:cNvSpPr/>
          <p:nvPr/>
        </p:nvSpPr>
        <p:spPr>
          <a:xfrm>
            <a:off x="623392" y="164637"/>
            <a:ext cx="4608512" cy="1795264"/>
          </a:xfrm>
          <a:prstGeom prst="ellipse">
            <a:avLst/>
          </a:prstGeom>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latin typeface="Maiandra GD" panose="020E0502030308020204" pitchFamily="34" charset="0"/>
            </a:endParaRPr>
          </a:p>
        </p:txBody>
      </p:sp>
      <p:sp>
        <p:nvSpPr>
          <p:cNvPr id="2" name="1 Título"/>
          <p:cNvSpPr>
            <a:spLocks noGrp="1"/>
          </p:cNvSpPr>
          <p:nvPr>
            <p:ph type="title" idx="4294967295"/>
          </p:nvPr>
        </p:nvSpPr>
        <p:spPr>
          <a:xfrm>
            <a:off x="881569" y="485809"/>
            <a:ext cx="3996145" cy="1085849"/>
          </a:xfrm>
        </p:spPr>
        <p:txBody>
          <a:bodyPr>
            <a:noAutofit/>
          </a:bodyPr>
          <a:lstStyle/>
          <a:p>
            <a:pPr algn="ctr"/>
            <a:r>
              <a:rPr lang="es-MX" sz="3200" dirty="0">
                <a:latin typeface="Maiandra GD" panose="020E0502030308020204" pitchFamily="34" charset="0"/>
              </a:rPr>
              <a:t>INST. FRANCISCO MIRADA</a:t>
            </a: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535714440"/>
              </p:ext>
            </p:extLst>
          </p:nvPr>
        </p:nvGraphicFramePr>
        <p:xfrm>
          <a:off x="671397" y="2150004"/>
          <a:ext cx="4512501" cy="3709443"/>
        </p:xfrm>
        <a:graphic>
          <a:graphicData uri="http://schemas.openxmlformats.org/drawingml/2006/table">
            <a:tbl>
              <a:tblPr firstRow="1" bandRow="1">
                <a:tableStyleId>{7DF18680-E054-41AD-8BC1-D1AEF772440D}</a:tableStyleId>
              </a:tblPr>
              <a:tblGrid>
                <a:gridCol w="1528768">
                  <a:extLst>
                    <a:ext uri="{9D8B030D-6E8A-4147-A177-3AD203B41FA5}">
                      <a16:colId xmlns:a16="http://schemas.microsoft.com/office/drawing/2014/main" val="20000"/>
                    </a:ext>
                  </a:extLst>
                </a:gridCol>
                <a:gridCol w="474445">
                  <a:extLst>
                    <a:ext uri="{9D8B030D-6E8A-4147-A177-3AD203B41FA5}">
                      <a16:colId xmlns:a16="http://schemas.microsoft.com/office/drawing/2014/main" val="20001"/>
                    </a:ext>
                  </a:extLst>
                </a:gridCol>
                <a:gridCol w="1961040">
                  <a:extLst>
                    <a:ext uri="{9D8B030D-6E8A-4147-A177-3AD203B41FA5}">
                      <a16:colId xmlns:a16="http://schemas.microsoft.com/office/drawing/2014/main" val="20002"/>
                    </a:ext>
                  </a:extLst>
                </a:gridCol>
                <a:gridCol w="548248">
                  <a:extLst>
                    <a:ext uri="{9D8B030D-6E8A-4147-A177-3AD203B41FA5}">
                      <a16:colId xmlns:a16="http://schemas.microsoft.com/office/drawing/2014/main" val="20003"/>
                    </a:ext>
                  </a:extLst>
                </a:gridCol>
              </a:tblGrid>
              <a:tr h="538480">
                <a:tc gridSpan="2">
                  <a:txBody>
                    <a:bodyPr/>
                    <a:lstStyle/>
                    <a:p>
                      <a:pPr algn="ctr"/>
                      <a:r>
                        <a:rPr lang="es-MX" sz="1500" dirty="0" smtClean="0"/>
                        <a:t>PERSONAL</a:t>
                      </a:r>
                      <a:r>
                        <a:rPr lang="es-MX" sz="1500" baseline="0" dirty="0" smtClean="0"/>
                        <a:t> DESCARGADO</a:t>
                      </a:r>
                      <a:endParaRPr lang="es-MX" sz="1500" dirty="0"/>
                    </a:p>
                  </a:txBody>
                  <a:tcPr marL="68580" marR="68580"/>
                </a:tc>
                <a:tc hMerge="1">
                  <a:txBody>
                    <a:bodyPr/>
                    <a:lstStyle/>
                    <a:p>
                      <a:endParaRPr lang="es-MX" dirty="0"/>
                    </a:p>
                  </a:txBody>
                  <a:tcPr/>
                </a:tc>
                <a:tc gridSpan="2">
                  <a:txBody>
                    <a:bodyPr/>
                    <a:lstStyle/>
                    <a:p>
                      <a:pPr algn="ctr"/>
                      <a:r>
                        <a:rPr lang="es-MX" sz="1500" dirty="0" smtClean="0"/>
                        <a:t>PERSONAL CONTRATADO</a:t>
                      </a:r>
                      <a:endParaRPr lang="es-MX" sz="15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622177">
                <a:tc>
                  <a:txBody>
                    <a:bodyPr/>
                    <a:lstStyle/>
                    <a:p>
                      <a:r>
                        <a:rPr lang="es-MX" sz="1500" dirty="0" smtClean="0">
                          <a:solidFill>
                            <a:schemeClr val="tx1"/>
                          </a:solidFill>
                        </a:rPr>
                        <a:t>Ciencias</a:t>
                      </a:r>
                      <a:r>
                        <a:rPr lang="es-MX" sz="1500" baseline="0" dirty="0" smtClean="0">
                          <a:solidFill>
                            <a:schemeClr val="tx1"/>
                          </a:solidFill>
                        </a:rPr>
                        <a:t> Naturales</a:t>
                      </a:r>
                      <a:endParaRPr lang="es-MX" sz="1500" dirty="0">
                        <a:solidFill>
                          <a:schemeClr val="tx1"/>
                        </a:solidFill>
                      </a:endParaRPr>
                    </a:p>
                  </a:txBody>
                  <a:tcPr marL="68580" marR="68580"/>
                </a:tc>
                <a:tc>
                  <a:txBody>
                    <a:bodyPr/>
                    <a:lstStyle/>
                    <a:p>
                      <a:pPr algn="ctr"/>
                      <a:r>
                        <a:rPr lang="es-MX" sz="1500" b="1" dirty="0" smtClean="0">
                          <a:solidFill>
                            <a:schemeClr val="tx1"/>
                          </a:solidFill>
                        </a:rPr>
                        <a:t>1</a:t>
                      </a:r>
                    </a:p>
                  </a:txBody>
                  <a:tcPr marL="68580" marR="68580"/>
                </a:tc>
                <a:tc>
                  <a:txBody>
                    <a:bodyPr/>
                    <a:lstStyle/>
                    <a:p>
                      <a:r>
                        <a:rPr lang="es-MX" sz="1900" kern="1200" dirty="0" smtClean="0">
                          <a:solidFill>
                            <a:schemeClr val="tx1"/>
                          </a:solidFill>
                          <a:latin typeface="+mn-lt"/>
                          <a:ea typeface="+mn-ea"/>
                          <a:cs typeface="+mn-cs"/>
                        </a:rPr>
                        <a:t>Ciencias Naturales </a:t>
                      </a:r>
                      <a:endParaRPr lang="es-MX" sz="1900" kern="1200" dirty="0">
                        <a:solidFill>
                          <a:schemeClr val="tx1"/>
                        </a:solidFill>
                        <a:latin typeface="+mn-lt"/>
                        <a:ea typeface="+mn-ea"/>
                        <a:cs typeface="+mn-cs"/>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extLst>
                  <a:ext uri="{0D108BD9-81ED-4DB2-BD59-A6C34878D82A}">
                    <a16:rowId xmlns:a16="http://schemas.microsoft.com/office/drawing/2014/main" val="10001"/>
                  </a:ext>
                </a:extLst>
              </a:tr>
              <a:tr h="507313">
                <a:tc>
                  <a:txBody>
                    <a:bodyPr/>
                    <a:lstStyle/>
                    <a:p>
                      <a:r>
                        <a:rPr lang="es-MX" sz="1500" dirty="0" smtClean="0">
                          <a:solidFill>
                            <a:schemeClr val="tx1"/>
                          </a:solidFill>
                        </a:rPr>
                        <a:t>Ciencias Sociales</a:t>
                      </a:r>
                      <a:endParaRPr lang="es-MX" sz="1500" dirty="0">
                        <a:solidFill>
                          <a:schemeClr val="tx1"/>
                        </a:solidFill>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tc>
                  <a:txBody>
                    <a:bodyPr/>
                    <a:lstStyle/>
                    <a:p>
                      <a:endParaRPr lang="es-MX" sz="1900" kern="1200" dirty="0">
                        <a:solidFill>
                          <a:schemeClr val="tx1"/>
                        </a:solidFill>
                        <a:latin typeface="+mn-lt"/>
                        <a:ea typeface="+mn-ea"/>
                        <a:cs typeface="+mn-cs"/>
                      </a:endParaRPr>
                    </a:p>
                  </a:txBody>
                  <a:tcPr marL="68580" marR="68580"/>
                </a:tc>
                <a:tc>
                  <a:txBody>
                    <a:bodyPr/>
                    <a:lstStyle/>
                    <a:p>
                      <a:pPr algn="ctr"/>
                      <a:endParaRPr lang="es-MX" sz="1500" b="1" dirty="0">
                        <a:solidFill>
                          <a:schemeClr val="tx1"/>
                        </a:solidFill>
                      </a:endParaRPr>
                    </a:p>
                  </a:txBody>
                  <a:tcPr marL="68580" marR="68580"/>
                </a:tc>
                <a:extLst>
                  <a:ext uri="{0D108BD9-81ED-4DB2-BD59-A6C34878D82A}">
                    <a16:rowId xmlns:a16="http://schemas.microsoft.com/office/drawing/2014/main" val="10002"/>
                  </a:ext>
                </a:extLst>
              </a:tr>
              <a:tr h="375920">
                <a:tc>
                  <a:txBody>
                    <a:bodyPr/>
                    <a:lstStyle/>
                    <a:p>
                      <a:r>
                        <a:rPr lang="es-MX" sz="1500" dirty="0" smtClean="0">
                          <a:solidFill>
                            <a:schemeClr val="tx1"/>
                          </a:solidFill>
                        </a:rPr>
                        <a:t>Español</a:t>
                      </a:r>
                      <a:endParaRPr lang="es-MX" sz="1500" dirty="0">
                        <a:solidFill>
                          <a:schemeClr val="tx1"/>
                        </a:solidFill>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tc>
                  <a:txBody>
                    <a:bodyPr/>
                    <a:lstStyle/>
                    <a:p>
                      <a:endParaRPr lang="es-MX" sz="1900" kern="1200" dirty="0">
                        <a:solidFill>
                          <a:schemeClr val="tx1"/>
                        </a:solidFill>
                        <a:latin typeface="+mn-lt"/>
                        <a:ea typeface="+mn-ea"/>
                        <a:cs typeface="+mn-cs"/>
                      </a:endParaRPr>
                    </a:p>
                  </a:txBody>
                  <a:tcPr marL="68580" marR="68580"/>
                </a:tc>
                <a:tc>
                  <a:txBody>
                    <a:bodyPr/>
                    <a:lstStyle/>
                    <a:p>
                      <a:pPr algn="ctr"/>
                      <a:endParaRPr lang="es-MX" sz="1500" b="1" dirty="0">
                        <a:solidFill>
                          <a:schemeClr val="tx1"/>
                        </a:solidFill>
                      </a:endParaRPr>
                    </a:p>
                  </a:txBody>
                  <a:tcPr marL="68580" marR="68580"/>
                </a:tc>
                <a:extLst>
                  <a:ext uri="{0D108BD9-81ED-4DB2-BD59-A6C34878D82A}">
                    <a16:rowId xmlns:a16="http://schemas.microsoft.com/office/drawing/2014/main" val="10003"/>
                  </a:ext>
                </a:extLst>
              </a:tr>
              <a:tr h="507313">
                <a:tc>
                  <a:txBody>
                    <a:bodyPr/>
                    <a:lstStyle/>
                    <a:p>
                      <a:r>
                        <a:rPr lang="es-MX" sz="1500" dirty="0" smtClean="0">
                          <a:solidFill>
                            <a:schemeClr val="tx1"/>
                          </a:solidFill>
                        </a:rPr>
                        <a:t>Educ. Comercial</a:t>
                      </a:r>
                      <a:endParaRPr lang="es-MX" sz="1500" dirty="0">
                        <a:solidFill>
                          <a:schemeClr val="tx1"/>
                        </a:solidFill>
                      </a:endParaRPr>
                    </a:p>
                  </a:txBody>
                  <a:tcPr marL="68580" marR="68580"/>
                </a:tc>
                <a:tc>
                  <a:txBody>
                    <a:bodyPr/>
                    <a:lstStyle/>
                    <a:p>
                      <a:pPr algn="ctr"/>
                      <a:r>
                        <a:rPr lang="es-MX" sz="1500" b="1" dirty="0" smtClean="0">
                          <a:solidFill>
                            <a:schemeClr val="tx1"/>
                          </a:solidFill>
                        </a:rPr>
                        <a:t>2</a:t>
                      </a:r>
                      <a:endParaRPr lang="es-MX" sz="1500" b="1" dirty="0">
                        <a:solidFill>
                          <a:schemeClr val="tx1"/>
                        </a:solidFill>
                      </a:endParaRPr>
                    </a:p>
                  </a:txBody>
                  <a:tcPr marL="68580" marR="68580"/>
                </a:tc>
                <a:tc>
                  <a:txBody>
                    <a:bodyPr/>
                    <a:lstStyle/>
                    <a:p>
                      <a:endParaRPr lang="es-MX" sz="1900" kern="1200" dirty="0">
                        <a:solidFill>
                          <a:schemeClr val="tx1"/>
                        </a:solidFill>
                        <a:latin typeface="+mn-lt"/>
                        <a:ea typeface="+mn-ea"/>
                        <a:cs typeface="+mn-cs"/>
                      </a:endParaRPr>
                    </a:p>
                  </a:txBody>
                  <a:tcPr marL="68580" marR="68580"/>
                </a:tc>
                <a:tc>
                  <a:txBody>
                    <a:bodyPr/>
                    <a:lstStyle/>
                    <a:p>
                      <a:pPr algn="ctr"/>
                      <a:endParaRPr lang="es-MX" sz="1500" b="1" dirty="0">
                        <a:solidFill>
                          <a:schemeClr val="tx1"/>
                        </a:solidFill>
                      </a:endParaRPr>
                    </a:p>
                  </a:txBody>
                  <a:tcPr marL="68580" marR="68580"/>
                </a:tc>
                <a:extLst>
                  <a:ext uri="{0D108BD9-81ED-4DB2-BD59-A6C34878D82A}">
                    <a16:rowId xmlns:a16="http://schemas.microsoft.com/office/drawing/2014/main" val="10004"/>
                  </a:ext>
                </a:extLst>
              </a:tr>
              <a:tr h="375920">
                <a:tc>
                  <a:txBody>
                    <a:bodyPr/>
                    <a:lstStyle/>
                    <a:p>
                      <a:r>
                        <a:rPr lang="es-MX" sz="1500" dirty="0" smtClean="0">
                          <a:solidFill>
                            <a:schemeClr val="tx1"/>
                          </a:solidFill>
                        </a:rPr>
                        <a:t>Matemáticas</a:t>
                      </a:r>
                      <a:endParaRPr lang="es-MX" sz="1500" dirty="0">
                        <a:solidFill>
                          <a:schemeClr val="tx1"/>
                        </a:solidFill>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tc>
                  <a:txBody>
                    <a:bodyPr/>
                    <a:lstStyle/>
                    <a:p>
                      <a:endParaRPr lang="es-MX" sz="1900" kern="1200" dirty="0">
                        <a:solidFill>
                          <a:schemeClr val="tx1"/>
                        </a:solidFill>
                        <a:latin typeface="+mn-lt"/>
                        <a:ea typeface="+mn-ea"/>
                        <a:cs typeface="+mn-cs"/>
                      </a:endParaRPr>
                    </a:p>
                  </a:txBody>
                  <a:tcPr marL="68580" marR="68580"/>
                </a:tc>
                <a:tc>
                  <a:txBody>
                    <a:bodyPr/>
                    <a:lstStyle/>
                    <a:p>
                      <a:pPr algn="ctr"/>
                      <a:endParaRPr lang="es-MX" sz="1500" b="1" dirty="0">
                        <a:solidFill>
                          <a:schemeClr val="tx1"/>
                        </a:solidFill>
                      </a:endParaRPr>
                    </a:p>
                  </a:txBody>
                  <a:tcPr marL="68580" marR="68580"/>
                </a:tc>
                <a:extLst>
                  <a:ext uri="{0D108BD9-81ED-4DB2-BD59-A6C34878D82A}">
                    <a16:rowId xmlns:a16="http://schemas.microsoft.com/office/drawing/2014/main" val="10005"/>
                  </a:ext>
                </a:extLst>
              </a:tr>
              <a:tr h="375920">
                <a:tc>
                  <a:txBody>
                    <a:bodyPr/>
                    <a:lstStyle/>
                    <a:p>
                      <a:pPr marL="0" algn="l" defTabSz="914400" rtl="0" eaLnBrk="1" latinLnBrk="0" hangingPunct="1"/>
                      <a:r>
                        <a:rPr lang="es-MX" sz="1900" kern="1200" dirty="0" smtClean="0">
                          <a:solidFill>
                            <a:schemeClr val="tx1"/>
                          </a:solidFill>
                          <a:latin typeface="+mn-lt"/>
                          <a:ea typeface="+mn-ea"/>
                          <a:cs typeface="+mn-cs"/>
                        </a:rPr>
                        <a:t>Ingles </a:t>
                      </a:r>
                      <a:endParaRPr lang="es-MX" sz="1900"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1900" b="1" kern="1200" dirty="0" smtClean="0">
                          <a:solidFill>
                            <a:schemeClr val="tx1"/>
                          </a:solidFill>
                          <a:latin typeface="+mn-lt"/>
                          <a:ea typeface="+mn-ea"/>
                          <a:cs typeface="+mn-cs"/>
                        </a:rPr>
                        <a:t>1</a:t>
                      </a:r>
                      <a:endParaRPr lang="es-MX" sz="1900" b="1" kern="1200" dirty="0">
                        <a:solidFill>
                          <a:schemeClr val="tx1"/>
                        </a:solidFill>
                        <a:latin typeface="+mn-lt"/>
                        <a:ea typeface="+mn-ea"/>
                        <a:cs typeface="+mn-cs"/>
                      </a:endParaRPr>
                    </a:p>
                  </a:txBody>
                  <a:tcPr marL="68580" marR="68580"/>
                </a:tc>
                <a:tc>
                  <a:txBody>
                    <a:bodyPr/>
                    <a:lstStyle/>
                    <a:p>
                      <a:endParaRPr lang="es-MX" sz="1900" kern="1200" dirty="0">
                        <a:solidFill>
                          <a:schemeClr val="tx1"/>
                        </a:solidFill>
                        <a:latin typeface="+mn-lt"/>
                        <a:ea typeface="+mn-ea"/>
                        <a:cs typeface="+mn-cs"/>
                      </a:endParaRPr>
                    </a:p>
                  </a:txBody>
                  <a:tcPr marL="68580" marR="68580"/>
                </a:tc>
                <a:tc>
                  <a:txBody>
                    <a:bodyPr/>
                    <a:lstStyle/>
                    <a:p>
                      <a:pPr algn="ctr"/>
                      <a:endParaRPr lang="es-MX" sz="1500" b="1" dirty="0">
                        <a:solidFill>
                          <a:schemeClr val="tx1"/>
                        </a:solidFill>
                      </a:endParaRPr>
                    </a:p>
                  </a:txBody>
                  <a:tcPr marL="68580" marR="68580"/>
                </a:tc>
                <a:extLst>
                  <a:ext uri="{0D108BD9-81ED-4DB2-BD59-A6C34878D82A}">
                    <a16:rowId xmlns:a16="http://schemas.microsoft.com/office/drawing/2014/main" val="10006"/>
                  </a:ext>
                </a:extLst>
              </a:tr>
              <a:tr h="375920">
                <a:tc>
                  <a:txBody>
                    <a:bodyPr/>
                    <a:lstStyle/>
                    <a:p>
                      <a:pPr marL="0" algn="ctr" defTabSz="914400" rtl="0" eaLnBrk="1" latinLnBrk="0" hangingPunct="1"/>
                      <a:r>
                        <a:rPr lang="es-MX" sz="1900" b="1" kern="1200" dirty="0" smtClean="0">
                          <a:solidFill>
                            <a:schemeClr val="tx1"/>
                          </a:solidFill>
                          <a:latin typeface="+mn-lt"/>
                          <a:ea typeface="+mn-ea"/>
                          <a:cs typeface="+mn-cs"/>
                        </a:rPr>
                        <a:t>Total</a:t>
                      </a:r>
                      <a:endParaRPr lang="es-MX" sz="1900" b="1" kern="1200" dirty="0">
                        <a:solidFill>
                          <a:schemeClr val="tx1"/>
                        </a:solidFill>
                        <a:latin typeface="+mn-lt"/>
                        <a:ea typeface="+mn-ea"/>
                        <a:cs typeface="+mn-cs"/>
                      </a:endParaRPr>
                    </a:p>
                  </a:txBody>
                  <a:tcPr marL="68580" marR="68580"/>
                </a:tc>
                <a:tc>
                  <a:txBody>
                    <a:bodyPr/>
                    <a:lstStyle/>
                    <a:p>
                      <a:pPr algn="ctr"/>
                      <a:r>
                        <a:rPr lang="es-MX" sz="1500" b="1" dirty="0" smtClean="0">
                          <a:solidFill>
                            <a:schemeClr val="tx1"/>
                          </a:solidFill>
                        </a:rPr>
                        <a:t>07</a:t>
                      </a:r>
                      <a:endParaRPr lang="es-MX" sz="1500" b="1" dirty="0">
                        <a:solidFill>
                          <a:schemeClr val="tx1"/>
                        </a:solidFill>
                      </a:endParaRPr>
                    </a:p>
                  </a:txBody>
                  <a:tcPr marL="68580" marR="68580"/>
                </a:tc>
                <a:tc>
                  <a:txBody>
                    <a:bodyPr/>
                    <a:lstStyle/>
                    <a:p>
                      <a:endParaRPr lang="es-MX" sz="1900" kern="1200" dirty="0">
                        <a:solidFill>
                          <a:schemeClr val="tx1"/>
                        </a:solidFill>
                        <a:latin typeface="+mn-lt"/>
                        <a:ea typeface="+mn-ea"/>
                        <a:cs typeface="+mn-cs"/>
                      </a:endParaRPr>
                    </a:p>
                  </a:txBody>
                  <a:tcPr marL="68580" marR="68580"/>
                </a:tc>
                <a:tc>
                  <a:txBody>
                    <a:bodyPr/>
                    <a:lstStyle/>
                    <a:p>
                      <a:pPr algn="ctr"/>
                      <a:endParaRPr lang="es-MX" sz="1500" b="1" dirty="0">
                        <a:solidFill>
                          <a:schemeClr val="tx1"/>
                        </a:solidFill>
                      </a:endParaRPr>
                    </a:p>
                  </a:txBody>
                  <a:tcPr marL="68580" marR="68580"/>
                </a:tc>
                <a:extLst>
                  <a:ext uri="{0D108BD9-81ED-4DB2-BD59-A6C34878D82A}">
                    <a16:rowId xmlns:a16="http://schemas.microsoft.com/office/drawing/2014/main" val="10007"/>
                  </a:ext>
                </a:extLst>
              </a:tr>
            </a:tbl>
          </a:graphicData>
        </a:graphic>
      </p:graphicFrame>
      <p:sp>
        <p:nvSpPr>
          <p:cNvPr id="7" name="1 Título"/>
          <p:cNvSpPr txBox="1">
            <a:spLocks/>
          </p:cNvSpPr>
          <p:nvPr/>
        </p:nvSpPr>
        <p:spPr>
          <a:xfrm>
            <a:off x="6191249" y="5456223"/>
            <a:ext cx="413385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sz="3200" dirty="0">
                <a:latin typeface="Maiandra GD" panose="020E0502030308020204" pitchFamily="34" charset="0"/>
              </a:rPr>
              <a:t>Inst. Hector pineda ugarte</a:t>
            </a:r>
          </a:p>
        </p:txBody>
      </p:sp>
      <p:graphicFrame>
        <p:nvGraphicFramePr>
          <p:cNvPr id="8" name="5 Marcador de contenido"/>
          <p:cNvGraphicFramePr>
            <a:graphicFrameLocks/>
          </p:cNvGraphicFramePr>
          <p:nvPr>
            <p:extLst>
              <p:ext uri="{D42A27DB-BD31-4B8C-83A1-F6EECF244321}">
                <p14:modId xmlns:p14="http://schemas.microsoft.com/office/powerpoint/2010/main" val="539233665"/>
              </p:ext>
            </p:extLst>
          </p:nvPr>
        </p:nvGraphicFramePr>
        <p:xfrm>
          <a:off x="6229350" y="469905"/>
          <a:ext cx="5405601" cy="4981308"/>
        </p:xfrm>
        <a:graphic>
          <a:graphicData uri="http://schemas.openxmlformats.org/drawingml/2006/table">
            <a:tbl>
              <a:tblPr firstRow="1" bandRow="1">
                <a:tableStyleId>{7DF18680-E054-41AD-8BC1-D1AEF772440D}</a:tableStyleId>
              </a:tblPr>
              <a:tblGrid>
                <a:gridCol w="1831337">
                  <a:extLst>
                    <a:ext uri="{9D8B030D-6E8A-4147-A177-3AD203B41FA5}">
                      <a16:colId xmlns:a16="http://schemas.microsoft.com/office/drawing/2014/main" val="20000"/>
                    </a:ext>
                  </a:extLst>
                </a:gridCol>
                <a:gridCol w="694645">
                  <a:extLst>
                    <a:ext uri="{9D8B030D-6E8A-4147-A177-3AD203B41FA5}">
                      <a16:colId xmlns:a16="http://schemas.microsoft.com/office/drawing/2014/main" val="20001"/>
                    </a:ext>
                  </a:extLst>
                </a:gridCol>
                <a:gridCol w="2222864">
                  <a:extLst>
                    <a:ext uri="{9D8B030D-6E8A-4147-A177-3AD203B41FA5}">
                      <a16:colId xmlns:a16="http://schemas.microsoft.com/office/drawing/2014/main" val="20002"/>
                    </a:ext>
                  </a:extLst>
                </a:gridCol>
                <a:gridCol w="656755">
                  <a:extLst>
                    <a:ext uri="{9D8B030D-6E8A-4147-A177-3AD203B41FA5}">
                      <a16:colId xmlns:a16="http://schemas.microsoft.com/office/drawing/2014/main" val="20003"/>
                    </a:ext>
                  </a:extLst>
                </a:gridCol>
              </a:tblGrid>
              <a:tr h="674002">
                <a:tc gridSpan="2">
                  <a:txBody>
                    <a:bodyPr/>
                    <a:lstStyle/>
                    <a:p>
                      <a:pPr algn="ctr"/>
                      <a:r>
                        <a:rPr lang="es-MX" sz="2000" dirty="0" smtClean="0"/>
                        <a:t>PERSONAL</a:t>
                      </a:r>
                      <a:r>
                        <a:rPr lang="es-MX" sz="2000" baseline="0" dirty="0" smtClean="0"/>
                        <a:t> DESCARGADO</a:t>
                      </a:r>
                      <a:endParaRPr lang="es-MX" sz="2000" dirty="0"/>
                    </a:p>
                  </a:txBody>
                  <a:tcPr marL="68580" marR="68580"/>
                </a:tc>
                <a:tc hMerge="1">
                  <a:txBody>
                    <a:bodyPr/>
                    <a:lstStyle/>
                    <a:p>
                      <a:endParaRPr lang="es-MX" dirty="0"/>
                    </a:p>
                  </a:txBody>
                  <a:tcPr/>
                </a:tc>
                <a:tc gridSpan="2">
                  <a:txBody>
                    <a:bodyPr/>
                    <a:lstStyle/>
                    <a:p>
                      <a:pPr algn="ctr"/>
                      <a:r>
                        <a:rPr lang="es-MX" sz="2000" dirty="0" smtClean="0"/>
                        <a:t>PERSONAL CONTRATADO</a:t>
                      </a:r>
                      <a:endParaRPr lang="es-MX" sz="20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486492">
                <a:tc>
                  <a:txBody>
                    <a:bodyPr/>
                    <a:lstStyle/>
                    <a:p>
                      <a:r>
                        <a:rPr lang="es-MX" sz="2000" dirty="0" smtClean="0">
                          <a:solidFill>
                            <a:schemeClr val="tx1"/>
                          </a:solidFill>
                        </a:rPr>
                        <a:t>Español</a:t>
                      </a:r>
                      <a:endParaRPr lang="es-MX" sz="2000" dirty="0">
                        <a:solidFill>
                          <a:schemeClr val="tx1"/>
                        </a:solidFill>
                      </a:endParaRPr>
                    </a:p>
                  </a:txBody>
                  <a:tcPr marL="68580" marR="68580"/>
                </a:tc>
                <a:tc>
                  <a:txBody>
                    <a:bodyPr/>
                    <a:lstStyle/>
                    <a:p>
                      <a:pPr algn="ctr"/>
                      <a:r>
                        <a:rPr lang="es-MX" sz="2000" b="1" dirty="0" smtClean="0">
                          <a:solidFill>
                            <a:schemeClr val="tx1"/>
                          </a:solidFill>
                        </a:rPr>
                        <a:t>4</a:t>
                      </a:r>
                    </a:p>
                  </a:txBody>
                  <a:tcPr marL="68580" marR="68580"/>
                </a:tc>
                <a:tc>
                  <a:txBody>
                    <a:bodyPr/>
                    <a:lstStyle/>
                    <a:p>
                      <a:r>
                        <a:rPr lang="es-MX" sz="2000" kern="1200" dirty="0" smtClean="0">
                          <a:solidFill>
                            <a:schemeClr val="tx1"/>
                          </a:solidFill>
                          <a:latin typeface="+mn-lt"/>
                          <a:ea typeface="+mn-ea"/>
                          <a:cs typeface="+mn-cs"/>
                        </a:rPr>
                        <a:t>Educ. Comercial</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2</a:t>
                      </a:r>
                      <a:endParaRPr lang="es-MX" sz="2000" b="1" dirty="0">
                        <a:solidFill>
                          <a:schemeClr val="tx1"/>
                        </a:solidFill>
                      </a:endParaRPr>
                    </a:p>
                  </a:txBody>
                  <a:tcPr marL="68580" marR="68580"/>
                </a:tc>
                <a:extLst>
                  <a:ext uri="{0D108BD9-81ED-4DB2-BD59-A6C34878D82A}">
                    <a16:rowId xmlns:a16="http://schemas.microsoft.com/office/drawing/2014/main" val="10001"/>
                  </a:ext>
                </a:extLst>
              </a:tr>
              <a:tr h="380958">
                <a:tc>
                  <a:txBody>
                    <a:bodyPr/>
                    <a:lstStyle/>
                    <a:p>
                      <a:r>
                        <a:rPr lang="es-MX" sz="2000" dirty="0" smtClean="0">
                          <a:solidFill>
                            <a:schemeClr val="tx1"/>
                          </a:solidFill>
                        </a:rPr>
                        <a:t>Matemáticas</a:t>
                      </a:r>
                      <a:endParaRPr lang="es-MX" sz="2000" dirty="0">
                        <a:solidFill>
                          <a:schemeClr val="tx1"/>
                        </a:solidFill>
                      </a:endParaRPr>
                    </a:p>
                  </a:txBody>
                  <a:tcPr marL="68580" marR="68580"/>
                </a:tc>
                <a:tc>
                  <a:txBody>
                    <a:bodyPr/>
                    <a:lstStyle/>
                    <a:p>
                      <a:pPr algn="ctr"/>
                      <a:r>
                        <a:rPr lang="es-MX" sz="2000" b="1" dirty="0" smtClean="0">
                          <a:solidFill>
                            <a:schemeClr val="tx1"/>
                          </a:solidFill>
                        </a:rPr>
                        <a:t>4</a:t>
                      </a:r>
                      <a:endParaRPr lang="es-MX" sz="2000" b="1"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Informática</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2</a:t>
                      </a:r>
                      <a:endParaRPr lang="es-MX" sz="2000" b="1" dirty="0">
                        <a:solidFill>
                          <a:schemeClr val="tx1"/>
                        </a:solidFill>
                      </a:endParaRPr>
                    </a:p>
                  </a:txBody>
                  <a:tcPr marL="68580" marR="68580"/>
                </a:tc>
                <a:extLst>
                  <a:ext uri="{0D108BD9-81ED-4DB2-BD59-A6C34878D82A}">
                    <a16:rowId xmlns:a16="http://schemas.microsoft.com/office/drawing/2014/main" val="10002"/>
                  </a:ext>
                </a:extLst>
              </a:tr>
              <a:tr h="674002">
                <a:tc>
                  <a:txBody>
                    <a:bodyPr/>
                    <a:lstStyle/>
                    <a:p>
                      <a:r>
                        <a:rPr lang="es-MX" sz="2000" dirty="0" smtClean="0">
                          <a:solidFill>
                            <a:schemeClr val="tx1"/>
                          </a:solidFill>
                        </a:rPr>
                        <a:t>Ciencias Sociales</a:t>
                      </a:r>
                      <a:endParaRPr lang="es-MX" sz="2000" dirty="0">
                        <a:solidFill>
                          <a:schemeClr val="tx1"/>
                        </a:solidFill>
                      </a:endParaRPr>
                    </a:p>
                  </a:txBody>
                  <a:tcPr marL="68580" marR="68580"/>
                </a:tc>
                <a:tc>
                  <a:txBody>
                    <a:bodyPr/>
                    <a:lstStyle/>
                    <a:p>
                      <a:pPr algn="ctr"/>
                      <a:r>
                        <a:rPr lang="es-MX" sz="2000" b="1" dirty="0" smtClean="0">
                          <a:solidFill>
                            <a:schemeClr val="tx1"/>
                          </a:solidFill>
                        </a:rPr>
                        <a:t>2</a:t>
                      </a:r>
                      <a:endParaRPr lang="es-MX" sz="2000" b="1"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Pedagogía</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extLst>
                  <a:ext uri="{0D108BD9-81ED-4DB2-BD59-A6C34878D82A}">
                    <a16:rowId xmlns:a16="http://schemas.microsoft.com/office/drawing/2014/main" val="10003"/>
                  </a:ext>
                </a:extLst>
              </a:tr>
              <a:tr h="674002">
                <a:tc>
                  <a:txBody>
                    <a:bodyPr/>
                    <a:lstStyle/>
                    <a:p>
                      <a:r>
                        <a:rPr lang="es-MX" sz="2000" dirty="0" smtClean="0">
                          <a:solidFill>
                            <a:schemeClr val="tx1"/>
                          </a:solidFill>
                        </a:rPr>
                        <a:t>Ciencias Naturales</a:t>
                      </a:r>
                      <a:endParaRPr lang="es-MX" sz="2000" dirty="0">
                        <a:solidFill>
                          <a:schemeClr val="tx1"/>
                        </a:solidFill>
                      </a:endParaRPr>
                    </a:p>
                  </a:txBody>
                  <a:tcPr marL="68580" marR="68580"/>
                </a:tc>
                <a:tc>
                  <a:txBody>
                    <a:bodyPr/>
                    <a:lstStyle/>
                    <a:p>
                      <a:pPr algn="ctr"/>
                      <a:r>
                        <a:rPr lang="es-MX" sz="2000" b="1" dirty="0" smtClean="0">
                          <a:solidFill>
                            <a:schemeClr val="tx1"/>
                          </a:solidFill>
                        </a:rPr>
                        <a:t>3</a:t>
                      </a:r>
                      <a:endParaRPr lang="es-MX" sz="2000" b="1"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Orientación y Consejería </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extLst>
                  <a:ext uri="{0D108BD9-81ED-4DB2-BD59-A6C34878D82A}">
                    <a16:rowId xmlns:a16="http://schemas.microsoft.com/office/drawing/2014/main" val="10004"/>
                  </a:ext>
                </a:extLst>
              </a:tr>
              <a:tr h="674002">
                <a:tc>
                  <a:txBody>
                    <a:bodyPr/>
                    <a:lstStyle/>
                    <a:p>
                      <a:r>
                        <a:rPr lang="es-MX" sz="2000" dirty="0" smtClean="0">
                          <a:solidFill>
                            <a:schemeClr val="tx1"/>
                          </a:solidFill>
                        </a:rPr>
                        <a:t>Orientación Educativa</a:t>
                      </a:r>
                      <a:endParaRPr lang="es-MX" sz="2000" dirty="0">
                        <a:solidFill>
                          <a:schemeClr val="tx1"/>
                        </a:solidFill>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tc>
                  <a:txBody>
                    <a:bodyPr/>
                    <a:lstStyle/>
                    <a:p>
                      <a:r>
                        <a:rPr lang="es-MX" sz="2000" kern="1200" dirty="0" smtClean="0">
                          <a:solidFill>
                            <a:schemeClr val="tx1"/>
                          </a:solidFill>
                          <a:latin typeface="+mn-lt"/>
                          <a:ea typeface="+mn-ea"/>
                          <a:cs typeface="+mn-cs"/>
                        </a:rPr>
                        <a:t>Personal</a:t>
                      </a:r>
                      <a:r>
                        <a:rPr lang="es-MX" sz="2000" kern="1200" baseline="0" dirty="0" smtClean="0">
                          <a:solidFill>
                            <a:schemeClr val="tx1"/>
                          </a:solidFill>
                          <a:latin typeface="+mn-lt"/>
                          <a:ea typeface="+mn-ea"/>
                          <a:cs typeface="+mn-cs"/>
                        </a:rPr>
                        <a:t> de Apoyo</a:t>
                      </a:r>
                      <a:endParaRPr lang="es-MX" sz="2000" kern="1200" dirty="0">
                        <a:solidFill>
                          <a:schemeClr val="tx1"/>
                        </a:solidFill>
                        <a:latin typeface="+mn-lt"/>
                        <a:ea typeface="+mn-ea"/>
                        <a:cs typeface="+mn-cs"/>
                      </a:endParaRPr>
                    </a:p>
                  </a:txBody>
                  <a:tcPr marL="68580" marR="68580"/>
                </a:tc>
                <a:tc>
                  <a:txBody>
                    <a:bodyPr/>
                    <a:lstStyle/>
                    <a:p>
                      <a:pPr algn="ctr"/>
                      <a:r>
                        <a:rPr lang="es-MX" sz="2000" b="1" dirty="0" smtClean="0">
                          <a:solidFill>
                            <a:schemeClr val="tx1"/>
                          </a:solidFill>
                        </a:rPr>
                        <a:t>1</a:t>
                      </a:r>
                      <a:endParaRPr lang="es-MX" sz="2000" b="1" dirty="0">
                        <a:solidFill>
                          <a:schemeClr val="tx1"/>
                        </a:solidFill>
                      </a:endParaRPr>
                    </a:p>
                  </a:txBody>
                  <a:tcPr marL="68580" marR="68580"/>
                </a:tc>
                <a:extLst>
                  <a:ext uri="{0D108BD9-81ED-4DB2-BD59-A6C34878D82A}">
                    <a16:rowId xmlns:a16="http://schemas.microsoft.com/office/drawing/2014/main" val="10005"/>
                  </a:ext>
                </a:extLst>
              </a:tr>
              <a:tr h="501936">
                <a:tc>
                  <a:txBody>
                    <a:bodyPr/>
                    <a:lstStyle/>
                    <a:p>
                      <a:pPr marL="0" algn="l" defTabSz="914400" rtl="0" eaLnBrk="1" latinLnBrk="0" hangingPunct="1"/>
                      <a:r>
                        <a:rPr lang="es-MX" sz="2000" kern="1200" dirty="0" smtClean="0">
                          <a:solidFill>
                            <a:schemeClr val="tx1"/>
                          </a:solidFill>
                          <a:latin typeface="+mn-lt"/>
                          <a:ea typeface="+mn-ea"/>
                          <a:cs typeface="+mn-cs"/>
                        </a:rPr>
                        <a:t>Educ. Comercial</a:t>
                      </a:r>
                      <a:endParaRPr lang="es-MX" sz="2000"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000" b="1" kern="1200" dirty="0" smtClean="0">
                          <a:solidFill>
                            <a:schemeClr val="tx1"/>
                          </a:solidFill>
                          <a:latin typeface="+mn-lt"/>
                          <a:ea typeface="+mn-ea"/>
                          <a:cs typeface="+mn-cs"/>
                        </a:rPr>
                        <a:t>1</a:t>
                      </a:r>
                      <a:endParaRPr lang="es-MX" sz="2000" b="1" kern="1200" dirty="0">
                        <a:solidFill>
                          <a:schemeClr val="tx1"/>
                        </a:solidFill>
                        <a:latin typeface="+mn-lt"/>
                        <a:ea typeface="+mn-ea"/>
                        <a:cs typeface="+mn-cs"/>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6"/>
                  </a:ext>
                </a:extLst>
              </a:tr>
              <a:tr h="380958">
                <a:tc>
                  <a:txBody>
                    <a:bodyPr/>
                    <a:lstStyle/>
                    <a:p>
                      <a:r>
                        <a:rPr lang="es-MX" sz="2000" dirty="0" smtClean="0">
                          <a:solidFill>
                            <a:schemeClr val="tx1"/>
                          </a:solidFill>
                        </a:rPr>
                        <a:t>Educ. Física</a:t>
                      </a:r>
                      <a:endParaRPr lang="es-MX" sz="2000" dirty="0">
                        <a:solidFill>
                          <a:schemeClr val="tx1"/>
                        </a:solidFill>
                      </a:endParaRPr>
                    </a:p>
                  </a:txBody>
                  <a:tcPr marL="68580" marR="68580"/>
                </a:tc>
                <a:tc>
                  <a:txBody>
                    <a:bodyPr/>
                    <a:lstStyle/>
                    <a:p>
                      <a:pPr marL="0" algn="ctr" defTabSz="914400" rtl="0" eaLnBrk="1" latinLnBrk="0" hangingPunct="1"/>
                      <a:r>
                        <a:rPr lang="es-MX" sz="2000" b="1" kern="1200" dirty="0" smtClean="0">
                          <a:solidFill>
                            <a:schemeClr val="tx1"/>
                          </a:solidFill>
                          <a:latin typeface="+mn-lt"/>
                          <a:ea typeface="+mn-ea"/>
                          <a:cs typeface="+mn-cs"/>
                        </a:rPr>
                        <a:t>1</a:t>
                      </a:r>
                      <a:endParaRPr lang="es-MX" sz="2000" b="1" kern="1200" dirty="0">
                        <a:solidFill>
                          <a:schemeClr val="tx1"/>
                        </a:solidFill>
                        <a:latin typeface="+mn-lt"/>
                        <a:ea typeface="+mn-ea"/>
                        <a:cs typeface="+mn-cs"/>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7"/>
                  </a:ext>
                </a:extLst>
              </a:tr>
              <a:tr h="380958">
                <a:tc>
                  <a:txBody>
                    <a:bodyPr/>
                    <a:lstStyle/>
                    <a:p>
                      <a:r>
                        <a:rPr lang="es-MX" sz="2000" dirty="0" smtClean="0">
                          <a:solidFill>
                            <a:schemeClr val="tx1"/>
                          </a:solidFill>
                        </a:rPr>
                        <a:t>Artes Plásticas</a:t>
                      </a:r>
                      <a:endParaRPr lang="es-MX" sz="2000" dirty="0">
                        <a:solidFill>
                          <a:schemeClr val="tx1"/>
                        </a:solidFill>
                      </a:endParaRPr>
                    </a:p>
                  </a:txBody>
                  <a:tcPr marL="68580" marR="68580"/>
                </a:tc>
                <a:tc>
                  <a:txBody>
                    <a:bodyPr/>
                    <a:lstStyle/>
                    <a:p>
                      <a:pPr marL="0" algn="ctr" defTabSz="914400" rtl="0" eaLnBrk="1" latinLnBrk="0" hangingPunct="1"/>
                      <a:r>
                        <a:rPr lang="es-MX" sz="2000" b="1" kern="1200" dirty="0" smtClean="0">
                          <a:solidFill>
                            <a:schemeClr val="tx1"/>
                          </a:solidFill>
                          <a:latin typeface="+mn-lt"/>
                          <a:ea typeface="+mn-ea"/>
                          <a:cs typeface="+mn-cs"/>
                        </a:rPr>
                        <a:t>1</a:t>
                      </a:r>
                      <a:endParaRPr lang="es-MX" sz="2000" b="1" kern="1200" dirty="0">
                        <a:solidFill>
                          <a:schemeClr val="tx1"/>
                        </a:solidFill>
                        <a:latin typeface="+mn-lt"/>
                        <a:ea typeface="+mn-ea"/>
                        <a:cs typeface="+mn-cs"/>
                      </a:endParaRPr>
                    </a:p>
                  </a:txBody>
                  <a:tcPr marL="68580" marR="68580"/>
                </a:tc>
                <a:tc>
                  <a:txBody>
                    <a:bodyPr/>
                    <a:lstStyle/>
                    <a:p>
                      <a:endParaRPr lang="es-MX" sz="2000" kern="1200" dirty="0">
                        <a:solidFill>
                          <a:schemeClr val="tx1"/>
                        </a:solidFill>
                        <a:latin typeface="+mn-lt"/>
                        <a:ea typeface="+mn-ea"/>
                        <a:cs typeface="+mn-cs"/>
                      </a:endParaRPr>
                    </a:p>
                  </a:txBody>
                  <a:tcPr marL="68580" marR="68580"/>
                </a:tc>
                <a:tc>
                  <a:txBody>
                    <a:bodyPr/>
                    <a:lstStyle/>
                    <a:p>
                      <a:pPr algn="ctr"/>
                      <a:endParaRPr lang="es-MX" sz="2000" b="1" dirty="0">
                        <a:solidFill>
                          <a:schemeClr val="tx1"/>
                        </a:solidFill>
                      </a:endParaRPr>
                    </a:p>
                  </a:txBody>
                  <a:tcPr marL="68580" marR="6858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701139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372566" y="390526"/>
            <a:ext cx="7584843" cy="744504"/>
          </a:xfrm>
        </p:spPr>
        <p:txBody>
          <a:bodyPr>
            <a:normAutofit/>
          </a:bodyPr>
          <a:lstStyle/>
          <a:p>
            <a:pPr algn="ctr"/>
            <a:r>
              <a:rPr lang="es-MX" b="1" dirty="0" smtClean="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INST. JESÚS AGUILAR PAZ</a:t>
            </a:r>
            <a:endParaRPr lang="es-MX" b="1"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endParaRP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3706876293"/>
              </p:ext>
            </p:extLst>
          </p:nvPr>
        </p:nvGraphicFramePr>
        <p:xfrm>
          <a:off x="1030014" y="1135034"/>
          <a:ext cx="9722069" cy="5507235"/>
        </p:xfrm>
        <a:graphic>
          <a:graphicData uri="http://schemas.openxmlformats.org/drawingml/2006/table">
            <a:tbl>
              <a:tblPr firstRow="1" bandRow="1">
                <a:tableStyleId>{7DF18680-E054-41AD-8BC1-D1AEF772440D}</a:tableStyleId>
              </a:tblPr>
              <a:tblGrid>
                <a:gridCol w="3455168">
                  <a:extLst>
                    <a:ext uri="{9D8B030D-6E8A-4147-A177-3AD203B41FA5}">
                      <a16:colId xmlns:a16="http://schemas.microsoft.com/office/drawing/2014/main" val="20000"/>
                    </a:ext>
                  </a:extLst>
                </a:gridCol>
                <a:gridCol w="1465877">
                  <a:extLst>
                    <a:ext uri="{9D8B030D-6E8A-4147-A177-3AD203B41FA5}">
                      <a16:colId xmlns:a16="http://schemas.microsoft.com/office/drawing/2014/main" val="20001"/>
                    </a:ext>
                  </a:extLst>
                </a:gridCol>
                <a:gridCol w="3147434">
                  <a:extLst>
                    <a:ext uri="{9D8B030D-6E8A-4147-A177-3AD203B41FA5}">
                      <a16:colId xmlns:a16="http://schemas.microsoft.com/office/drawing/2014/main" val="20002"/>
                    </a:ext>
                  </a:extLst>
                </a:gridCol>
                <a:gridCol w="1653590">
                  <a:extLst>
                    <a:ext uri="{9D8B030D-6E8A-4147-A177-3AD203B41FA5}">
                      <a16:colId xmlns:a16="http://schemas.microsoft.com/office/drawing/2014/main" val="20003"/>
                    </a:ext>
                  </a:extLst>
                </a:gridCol>
              </a:tblGrid>
              <a:tr h="438496">
                <a:tc gridSpan="2">
                  <a:txBody>
                    <a:bodyPr/>
                    <a:lstStyle/>
                    <a:p>
                      <a:pPr algn="ctr"/>
                      <a:r>
                        <a:rPr lang="es-MX" sz="2400" b="1" dirty="0" smtClean="0">
                          <a:solidFill>
                            <a:schemeClr val="tx1"/>
                          </a:solidFill>
                          <a:latin typeface="Maiandra GD" panose="020E0502030308020204" pitchFamily="34" charset="0"/>
                        </a:rPr>
                        <a:t>PERSONAL</a:t>
                      </a:r>
                      <a:r>
                        <a:rPr lang="es-MX" sz="2400" b="1" baseline="0" dirty="0" smtClean="0">
                          <a:solidFill>
                            <a:schemeClr val="tx1"/>
                          </a:solidFill>
                          <a:latin typeface="Maiandra GD" panose="020E0502030308020204" pitchFamily="34" charset="0"/>
                        </a:rPr>
                        <a:t> DESCARGADO</a:t>
                      </a:r>
                      <a:endParaRPr lang="es-MX" sz="2400" b="1" dirty="0">
                        <a:solidFill>
                          <a:schemeClr val="tx1"/>
                        </a:solidFill>
                        <a:latin typeface="Maiandra GD" panose="020E0502030308020204" pitchFamily="34" charset="0"/>
                      </a:endParaRPr>
                    </a:p>
                  </a:txBody>
                  <a:tcPr marL="68580" marR="68580"/>
                </a:tc>
                <a:tc hMerge="1">
                  <a:txBody>
                    <a:bodyPr/>
                    <a:lstStyle/>
                    <a:p>
                      <a:endParaRPr lang="es-MX" dirty="0"/>
                    </a:p>
                  </a:txBody>
                  <a:tcPr/>
                </a:tc>
                <a:tc gridSpan="2">
                  <a:txBody>
                    <a:bodyPr/>
                    <a:lstStyle/>
                    <a:p>
                      <a:pPr algn="ctr"/>
                      <a:r>
                        <a:rPr lang="es-MX" sz="2400" b="1" dirty="0" smtClean="0">
                          <a:solidFill>
                            <a:schemeClr val="tx1"/>
                          </a:solidFill>
                          <a:latin typeface="Maiandra GD" panose="020E0502030308020204" pitchFamily="34" charset="0"/>
                        </a:rPr>
                        <a:t>PERSONAL CONTRATADO</a:t>
                      </a:r>
                      <a:endParaRPr lang="es-MX" sz="2400" b="1" dirty="0">
                        <a:solidFill>
                          <a:schemeClr val="tx1"/>
                        </a:solidFill>
                        <a:latin typeface="Maiandra GD" panose="020E0502030308020204" pitchFamily="34" charset="0"/>
                      </a:endParaRPr>
                    </a:p>
                  </a:txBody>
                  <a:tcPr marL="68580" marR="68580"/>
                </a:tc>
                <a:tc hMerge="1">
                  <a:txBody>
                    <a:bodyPr/>
                    <a:lstStyle/>
                    <a:p>
                      <a:endParaRPr lang="es-MX" dirty="0"/>
                    </a:p>
                  </a:txBody>
                  <a:tcPr/>
                </a:tc>
                <a:extLst>
                  <a:ext uri="{0D108BD9-81ED-4DB2-BD59-A6C34878D82A}">
                    <a16:rowId xmlns:a16="http://schemas.microsoft.com/office/drawing/2014/main" val="10000"/>
                  </a:ext>
                </a:extLst>
              </a:tr>
              <a:tr h="537779">
                <a:tc>
                  <a:txBody>
                    <a:bodyPr/>
                    <a:lstStyle/>
                    <a:p>
                      <a:r>
                        <a:rPr lang="es-MX" sz="2400" b="1" dirty="0" smtClean="0">
                          <a:solidFill>
                            <a:schemeClr val="tx1"/>
                          </a:solidFill>
                          <a:latin typeface="Maiandra GD" panose="020E0502030308020204" pitchFamily="34" charset="0"/>
                        </a:rPr>
                        <a:t>Ciencias</a:t>
                      </a:r>
                      <a:r>
                        <a:rPr lang="es-MX" sz="2400" b="1" baseline="0" dirty="0" smtClean="0">
                          <a:solidFill>
                            <a:schemeClr val="tx1"/>
                          </a:solidFill>
                          <a:latin typeface="Maiandra GD" panose="020E0502030308020204" pitchFamily="34" charset="0"/>
                        </a:rPr>
                        <a:t> Naturales</a:t>
                      </a:r>
                      <a:endParaRPr lang="es-MX" sz="2400" b="1" dirty="0">
                        <a:solidFill>
                          <a:schemeClr val="tx1"/>
                        </a:solidFill>
                        <a:latin typeface="Maiandra GD" panose="020E0502030308020204" pitchFamily="34" charset="0"/>
                      </a:endParaRPr>
                    </a:p>
                  </a:txBody>
                  <a:tcPr marL="68580" marR="68580"/>
                </a:tc>
                <a:tc>
                  <a:txBody>
                    <a:bodyPr/>
                    <a:lstStyle/>
                    <a:p>
                      <a:pPr algn="ctr"/>
                      <a:r>
                        <a:rPr lang="es-MX" sz="2400" b="1" dirty="0" smtClean="0">
                          <a:solidFill>
                            <a:schemeClr val="tx1"/>
                          </a:solidFill>
                          <a:latin typeface="Maiandra GD" panose="020E0502030308020204" pitchFamily="34" charset="0"/>
                        </a:rPr>
                        <a:t>1</a:t>
                      </a:r>
                    </a:p>
                  </a:txBody>
                  <a:tcPr marL="68580" marR="68580"/>
                </a:tc>
                <a:tc>
                  <a:txBody>
                    <a:bodyPr/>
                    <a:lstStyle/>
                    <a:p>
                      <a:r>
                        <a:rPr lang="es-MX" sz="2400" b="1" kern="1200" dirty="0" smtClean="0">
                          <a:solidFill>
                            <a:schemeClr val="tx1"/>
                          </a:solidFill>
                          <a:latin typeface="Maiandra GD" panose="020E0502030308020204" pitchFamily="34" charset="0"/>
                          <a:ea typeface="+mn-ea"/>
                          <a:cs typeface="+mn-cs"/>
                        </a:rPr>
                        <a:t>Ciencias Naturales </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1"/>
                  </a:ext>
                </a:extLst>
              </a:tr>
              <a:tr h="537779">
                <a:tc>
                  <a:txBody>
                    <a:bodyPr/>
                    <a:lstStyle/>
                    <a:p>
                      <a:r>
                        <a:rPr lang="es-MX" sz="2400" b="1" dirty="0" smtClean="0">
                          <a:solidFill>
                            <a:schemeClr val="tx1"/>
                          </a:solidFill>
                          <a:latin typeface="Maiandra GD" panose="020E0502030308020204" pitchFamily="34" charset="0"/>
                        </a:rPr>
                        <a:t>Educ. Comercial </a:t>
                      </a:r>
                      <a:endParaRPr lang="es-MX" sz="2400" b="1" dirty="0">
                        <a:solidFill>
                          <a:schemeClr val="tx1"/>
                        </a:solidFill>
                        <a:latin typeface="Maiandra GD" panose="020E0502030308020204" pitchFamily="34" charset="0"/>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tc>
                  <a:txBody>
                    <a:bodyPr/>
                    <a:lstStyle/>
                    <a:p>
                      <a:r>
                        <a:rPr lang="es-MX" sz="2400" b="1" kern="1200" dirty="0" smtClean="0">
                          <a:solidFill>
                            <a:schemeClr val="tx1"/>
                          </a:solidFill>
                          <a:latin typeface="Maiandra GD" panose="020E0502030308020204" pitchFamily="34" charset="0"/>
                          <a:ea typeface="+mn-ea"/>
                          <a:cs typeface="+mn-cs"/>
                        </a:rPr>
                        <a:t>Educ. Comercial </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2"/>
                  </a:ext>
                </a:extLst>
              </a:tr>
              <a:tr h="537779">
                <a:tc>
                  <a:txBody>
                    <a:bodyPr/>
                    <a:lstStyle/>
                    <a:p>
                      <a:r>
                        <a:rPr lang="es-MX" sz="2400" b="1" dirty="0" smtClean="0">
                          <a:solidFill>
                            <a:schemeClr val="tx1"/>
                          </a:solidFill>
                          <a:latin typeface="Maiandra GD" panose="020E0502030308020204" pitchFamily="34" charset="0"/>
                        </a:rPr>
                        <a:t>Matemáticas</a:t>
                      </a:r>
                      <a:endParaRPr lang="es-MX" sz="2400" b="1" dirty="0">
                        <a:solidFill>
                          <a:schemeClr val="tx1"/>
                        </a:solidFill>
                        <a:latin typeface="Maiandra GD" panose="020E0502030308020204" pitchFamily="34" charset="0"/>
                      </a:endParaRPr>
                    </a:p>
                  </a:txBody>
                  <a:tcPr marL="68580" marR="68580"/>
                </a:tc>
                <a:tc>
                  <a:txBody>
                    <a:bodyPr/>
                    <a:lstStyle/>
                    <a:p>
                      <a:pPr algn="ctr"/>
                      <a:r>
                        <a:rPr lang="es-MX" sz="2400" b="1" dirty="0" smtClean="0">
                          <a:solidFill>
                            <a:schemeClr val="tx1"/>
                          </a:solidFill>
                          <a:latin typeface="Maiandra GD" panose="020E0502030308020204" pitchFamily="34" charset="0"/>
                        </a:rPr>
                        <a:t>2</a:t>
                      </a:r>
                      <a:endParaRPr lang="es-MX" sz="2400" b="1" dirty="0">
                        <a:solidFill>
                          <a:schemeClr val="tx1"/>
                        </a:solidFill>
                        <a:latin typeface="Maiandra GD" panose="020E0502030308020204" pitchFamily="34" charset="0"/>
                      </a:endParaRPr>
                    </a:p>
                  </a:txBody>
                  <a:tcPr marL="68580" marR="68580"/>
                </a:tc>
                <a:tc>
                  <a:txBody>
                    <a:bodyPr/>
                    <a:lstStyle/>
                    <a:p>
                      <a:r>
                        <a:rPr lang="es-MX" sz="2400" b="1" kern="1200" dirty="0" smtClean="0">
                          <a:solidFill>
                            <a:schemeClr val="tx1"/>
                          </a:solidFill>
                          <a:latin typeface="Maiandra GD" panose="020E0502030308020204" pitchFamily="34" charset="0"/>
                          <a:ea typeface="+mn-ea"/>
                          <a:cs typeface="+mn-cs"/>
                        </a:rPr>
                        <a:t>Matemáticas</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3"/>
                  </a:ext>
                </a:extLst>
              </a:tr>
              <a:tr h="438496">
                <a:tc>
                  <a:txBody>
                    <a:bodyPr/>
                    <a:lstStyle/>
                    <a:p>
                      <a:r>
                        <a:rPr lang="es-MX" sz="2400" b="1" dirty="0" smtClean="0">
                          <a:solidFill>
                            <a:schemeClr val="tx1"/>
                          </a:solidFill>
                          <a:latin typeface="Maiandra GD" panose="020E0502030308020204" pitchFamily="34" charset="0"/>
                        </a:rPr>
                        <a:t>Ciencias Sociales</a:t>
                      </a:r>
                      <a:endParaRPr lang="es-MX" sz="2400" b="1" dirty="0">
                        <a:solidFill>
                          <a:schemeClr val="tx1"/>
                        </a:solidFill>
                        <a:latin typeface="Maiandra GD" panose="020E0502030308020204" pitchFamily="34" charset="0"/>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tc>
                  <a:txBody>
                    <a:bodyPr/>
                    <a:lstStyle/>
                    <a:p>
                      <a:r>
                        <a:rPr lang="es-MX" sz="2400" b="1" kern="1200" dirty="0" smtClean="0">
                          <a:solidFill>
                            <a:schemeClr val="tx1"/>
                          </a:solidFill>
                          <a:latin typeface="Maiandra GD" panose="020E0502030308020204" pitchFamily="34" charset="0"/>
                          <a:ea typeface="+mn-ea"/>
                          <a:cs typeface="+mn-cs"/>
                        </a:rPr>
                        <a:t>Pedagogía </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4"/>
                  </a:ext>
                </a:extLst>
              </a:tr>
              <a:tr h="419733">
                <a:tc>
                  <a:txBody>
                    <a:bodyPr/>
                    <a:lstStyle/>
                    <a:p>
                      <a:pPr marL="0" algn="l" defTabSz="914400" rtl="0" eaLnBrk="1" latinLnBrk="0" hangingPunct="1"/>
                      <a:r>
                        <a:rPr lang="es-MX" sz="2400" b="1" kern="1200" dirty="0" smtClean="0">
                          <a:solidFill>
                            <a:schemeClr val="tx1"/>
                          </a:solidFill>
                          <a:latin typeface="Maiandra GD" panose="020E0502030308020204" pitchFamily="34" charset="0"/>
                          <a:ea typeface="+mn-ea"/>
                          <a:cs typeface="+mn-cs"/>
                        </a:rPr>
                        <a:t>Ingles </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marL="0" algn="ctr" defTabSz="914400" rtl="0" eaLnBrk="1" latinLnBrk="0" hangingPunct="1"/>
                      <a:r>
                        <a:rPr lang="es-MX" sz="2400" b="1" kern="1200" dirty="0" smtClean="0">
                          <a:solidFill>
                            <a:schemeClr val="tx1"/>
                          </a:solidFill>
                          <a:latin typeface="Maiandra GD" panose="020E0502030308020204" pitchFamily="34" charset="0"/>
                          <a:ea typeface="+mn-ea"/>
                          <a:cs typeface="+mn-cs"/>
                        </a:rPr>
                        <a:t>1</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5"/>
                  </a:ext>
                </a:extLst>
              </a:tr>
              <a:tr h="419733">
                <a:tc>
                  <a:txBody>
                    <a:bodyPr/>
                    <a:lstStyle/>
                    <a:p>
                      <a:pPr marL="0" algn="l" defTabSz="914400" rtl="0" eaLnBrk="1" latinLnBrk="0" hangingPunct="1"/>
                      <a:r>
                        <a:rPr lang="es-MX" sz="2400" b="1" kern="1200" dirty="0" smtClean="0">
                          <a:solidFill>
                            <a:schemeClr val="tx1"/>
                          </a:solidFill>
                          <a:latin typeface="Maiandra GD" panose="020E0502030308020204" pitchFamily="34" charset="0"/>
                          <a:ea typeface="+mn-ea"/>
                          <a:cs typeface="+mn-cs"/>
                        </a:rPr>
                        <a:t>Español</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marL="0" algn="ctr" defTabSz="914400" rtl="0" eaLnBrk="1" latinLnBrk="0" hangingPunct="1"/>
                      <a:r>
                        <a:rPr lang="es-MX" sz="2400" b="1" kern="1200" dirty="0" smtClean="0">
                          <a:solidFill>
                            <a:schemeClr val="tx1"/>
                          </a:solidFill>
                          <a:latin typeface="Maiandra GD" panose="020E0502030308020204" pitchFamily="34" charset="0"/>
                          <a:ea typeface="+mn-ea"/>
                          <a:cs typeface="+mn-cs"/>
                        </a:rPr>
                        <a:t>1</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6"/>
                  </a:ext>
                </a:extLst>
              </a:tr>
              <a:tr h="419733">
                <a:tc>
                  <a:txBody>
                    <a:bodyPr/>
                    <a:lstStyle/>
                    <a:p>
                      <a:pPr marL="0" algn="l" defTabSz="914400" rtl="0" eaLnBrk="1" latinLnBrk="0" hangingPunct="1"/>
                      <a:r>
                        <a:rPr lang="es-MX" sz="2400" b="1" kern="1200" dirty="0" smtClean="0">
                          <a:solidFill>
                            <a:schemeClr val="tx1"/>
                          </a:solidFill>
                          <a:latin typeface="Maiandra GD" panose="020E0502030308020204" pitchFamily="34" charset="0"/>
                          <a:ea typeface="+mn-ea"/>
                          <a:cs typeface="+mn-cs"/>
                        </a:rPr>
                        <a:t>Informática</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marL="0" algn="ctr" defTabSz="914400" rtl="0" eaLnBrk="1" latinLnBrk="0" hangingPunct="1"/>
                      <a:r>
                        <a:rPr lang="es-MX" sz="2400" b="1" kern="1200" dirty="0" smtClean="0">
                          <a:solidFill>
                            <a:schemeClr val="tx1"/>
                          </a:solidFill>
                          <a:latin typeface="Maiandra GD" panose="020E0502030308020204" pitchFamily="34" charset="0"/>
                          <a:ea typeface="+mn-ea"/>
                          <a:cs typeface="+mn-cs"/>
                        </a:rPr>
                        <a:t>1</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7"/>
                  </a:ext>
                </a:extLst>
              </a:tr>
              <a:tr h="537779">
                <a:tc>
                  <a:txBody>
                    <a:bodyPr/>
                    <a:lstStyle/>
                    <a:p>
                      <a:pPr marL="0" algn="l" defTabSz="914400" rtl="0" eaLnBrk="1" latinLnBrk="0" hangingPunct="1"/>
                      <a:r>
                        <a:rPr lang="es-MX" sz="2400" b="1" kern="1200" dirty="0" smtClean="0">
                          <a:solidFill>
                            <a:schemeClr val="tx1"/>
                          </a:solidFill>
                          <a:latin typeface="Maiandra GD" panose="020E0502030308020204" pitchFamily="34" charset="0"/>
                          <a:ea typeface="+mn-ea"/>
                          <a:cs typeface="+mn-cs"/>
                        </a:rPr>
                        <a:t>Admón.</a:t>
                      </a:r>
                      <a:r>
                        <a:rPr lang="es-MX" sz="2400" b="1" kern="1200" baseline="0" dirty="0" smtClean="0">
                          <a:solidFill>
                            <a:schemeClr val="tx1"/>
                          </a:solidFill>
                          <a:latin typeface="Maiandra GD" panose="020E0502030308020204" pitchFamily="34" charset="0"/>
                          <a:ea typeface="+mn-ea"/>
                          <a:cs typeface="+mn-cs"/>
                        </a:rPr>
                        <a:t> </a:t>
                      </a:r>
                      <a:r>
                        <a:rPr lang="es-MX" sz="2400" b="1" kern="1200" dirty="0" smtClean="0">
                          <a:solidFill>
                            <a:schemeClr val="tx1"/>
                          </a:solidFill>
                          <a:latin typeface="Maiandra GD" panose="020E0502030308020204" pitchFamily="34" charset="0"/>
                          <a:ea typeface="+mn-ea"/>
                          <a:cs typeface="+mn-cs"/>
                        </a:rPr>
                        <a:t>Educativa</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marL="0" algn="ctr" defTabSz="914400" rtl="0" eaLnBrk="1" latinLnBrk="0" hangingPunct="1"/>
                      <a:r>
                        <a:rPr lang="es-MX" sz="2400" b="1" kern="1200" dirty="0" smtClean="0">
                          <a:solidFill>
                            <a:schemeClr val="tx1"/>
                          </a:solidFill>
                          <a:latin typeface="Maiandra GD" panose="020E0502030308020204" pitchFamily="34" charset="0"/>
                          <a:ea typeface="+mn-ea"/>
                          <a:cs typeface="+mn-cs"/>
                        </a:rPr>
                        <a:t>1</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8"/>
                  </a:ext>
                </a:extLst>
              </a:tr>
              <a:tr h="612919">
                <a:tc>
                  <a:txBody>
                    <a:bodyPr/>
                    <a:lstStyle/>
                    <a:p>
                      <a:pPr marL="0" algn="l" defTabSz="914400" rtl="0" eaLnBrk="1" latinLnBrk="0" hangingPunct="1"/>
                      <a:r>
                        <a:rPr lang="es-MX" sz="2400" b="1" kern="1200" dirty="0" smtClean="0">
                          <a:solidFill>
                            <a:schemeClr val="tx1"/>
                          </a:solidFill>
                          <a:latin typeface="Maiandra GD" panose="020E0502030308020204" pitchFamily="34" charset="0"/>
                          <a:ea typeface="+mn-ea"/>
                          <a:cs typeface="+mn-cs"/>
                        </a:rPr>
                        <a:t>Orientación Educativa</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marL="0" algn="ctr" defTabSz="914400" rtl="0" eaLnBrk="1" latinLnBrk="0" hangingPunct="1"/>
                      <a:r>
                        <a:rPr lang="es-MX" sz="2400" b="1" kern="1200" dirty="0" smtClean="0">
                          <a:solidFill>
                            <a:schemeClr val="tx1"/>
                          </a:solidFill>
                          <a:latin typeface="Maiandra GD" panose="020E0502030308020204" pitchFamily="34" charset="0"/>
                          <a:ea typeface="+mn-ea"/>
                          <a:cs typeface="+mn-cs"/>
                        </a:rPr>
                        <a:t>1</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9"/>
                  </a:ext>
                </a:extLst>
              </a:tr>
              <a:tr h="419733">
                <a:tc>
                  <a:txBody>
                    <a:bodyPr/>
                    <a:lstStyle/>
                    <a:p>
                      <a:pPr marL="0" algn="ctr" defTabSz="914400" rtl="0" eaLnBrk="1" latinLnBrk="0" hangingPunct="1"/>
                      <a:r>
                        <a:rPr lang="es-MX" sz="2400" b="1" kern="1200" dirty="0" smtClean="0">
                          <a:solidFill>
                            <a:schemeClr val="tx1"/>
                          </a:solidFill>
                          <a:latin typeface="Maiandra GD" panose="020E0502030308020204" pitchFamily="34" charset="0"/>
                          <a:ea typeface="+mn-ea"/>
                          <a:cs typeface="+mn-cs"/>
                        </a:rPr>
                        <a:t>Total</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10</a:t>
                      </a:r>
                      <a:endParaRPr lang="es-MX" sz="2400" b="1" dirty="0">
                        <a:solidFill>
                          <a:schemeClr val="tx1"/>
                        </a:solidFill>
                        <a:latin typeface="Maiandra GD" panose="020E0502030308020204" pitchFamily="34" charset="0"/>
                      </a:endParaRPr>
                    </a:p>
                  </a:txBody>
                  <a:tcPr marL="68580" marR="68580"/>
                </a:tc>
                <a:tc>
                  <a:txBody>
                    <a:bodyPr/>
                    <a:lstStyle/>
                    <a:p>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419218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4294967295"/>
            <p:extLst>
              <p:ext uri="{D42A27DB-BD31-4B8C-83A1-F6EECF244321}">
                <p14:modId xmlns:p14="http://schemas.microsoft.com/office/powerpoint/2010/main" val="974696676"/>
              </p:ext>
            </p:extLst>
          </p:nvPr>
        </p:nvGraphicFramePr>
        <p:xfrm>
          <a:off x="294291" y="1166645"/>
          <a:ext cx="5150068" cy="5314169"/>
        </p:xfrm>
        <a:graphic>
          <a:graphicData uri="http://schemas.openxmlformats.org/drawingml/2006/table">
            <a:tbl>
              <a:tblPr firstRow="1" bandRow="1">
                <a:tableStyleId>{7DF18680-E054-41AD-8BC1-D1AEF772440D}</a:tableStyleId>
              </a:tblPr>
              <a:tblGrid>
                <a:gridCol w="3430077">
                  <a:extLst>
                    <a:ext uri="{9D8B030D-6E8A-4147-A177-3AD203B41FA5}">
                      <a16:colId xmlns:a16="http://schemas.microsoft.com/office/drawing/2014/main" val="20000"/>
                    </a:ext>
                  </a:extLst>
                </a:gridCol>
                <a:gridCol w="1719991">
                  <a:extLst>
                    <a:ext uri="{9D8B030D-6E8A-4147-A177-3AD203B41FA5}">
                      <a16:colId xmlns:a16="http://schemas.microsoft.com/office/drawing/2014/main" val="20001"/>
                    </a:ext>
                  </a:extLst>
                </a:gridCol>
              </a:tblGrid>
              <a:tr h="821547">
                <a:tc>
                  <a:txBody>
                    <a:bodyPr/>
                    <a:lstStyle/>
                    <a:p>
                      <a:pPr marL="0" algn="ctr" defTabSz="914400" rtl="0" eaLnBrk="1" latinLnBrk="0" hangingPunct="1"/>
                      <a:r>
                        <a:rPr lang="es-MX" sz="2400" b="1" kern="1200" dirty="0" smtClean="0">
                          <a:solidFill>
                            <a:schemeClr val="lt1"/>
                          </a:solidFill>
                          <a:latin typeface="+mn-lt"/>
                          <a:ea typeface="+mn-ea"/>
                          <a:cs typeface="+mn-cs"/>
                        </a:rPr>
                        <a:t>ÁREAS</a:t>
                      </a:r>
                      <a:r>
                        <a:rPr lang="es-MX" sz="2400" b="1" kern="1200" baseline="0" dirty="0" smtClean="0">
                          <a:solidFill>
                            <a:schemeClr val="lt1"/>
                          </a:solidFill>
                          <a:latin typeface="+mn-lt"/>
                          <a:ea typeface="+mn-ea"/>
                          <a:cs typeface="+mn-cs"/>
                        </a:rPr>
                        <a:t> CONTRATADAS</a:t>
                      </a:r>
                      <a:endParaRPr lang="es-MX" sz="2400" b="1" kern="1200" dirty="0">
                        <a:solidFill>
                          <a:schemeClr val="lt1"/>
                        </a:solidFill>
                        <a:latin typeface="+mn-lt"/>
                        <a:ea typeface="+mn-ea"/>
                        <a:cs typeface="+mn-cs"/>
                      </a:endParaRPr>
                    </a:p>
                  </a:txBody>
                  <a:tcPr marL="68580" marR="68580" anchor="ctr"/>
                </a:tc>
                <a:tc>
                  <a:txBody>
                    <a:bodyPr/>
                    <a:lstStyle/>
                    <a:p>
                      <a:pPr marL="0" algn="ctr" defTabSz="914400" rtl="0" eaLnBrk="1" latinLnBrk="0" hangingPunct="1"/>
                      <a:r>
                        <a:rPr lang="es-MX" sz="2400" b="1" kern="1200" dirty="0" smtClean="0">
                          <a:solidFill>
                            <a:schemeClr val="lt1"/>
                          </a:solidFill>
                          <a:latin typeface="+mn-lt"/>
                          <a:ea typeface="+mn-ea"/>
                          <a:cs typeface="+mn-cs"/>
                        </a:rPr>
                        <a:t>CANTIDAD </a:t>
                      </a:r>
                      <a:endParaRPr lang="es-MX" sz="2400" b="1" kern="1200" dirty="0">
                        <a:solidFill>
                          <a:schemeClr val="lt1"/>
                        </a:solidFill>
                        <a:latin typeface="+mn-lt"/>
                        <a:ea typeface="+mn-ea"/>
                        <a:cs typeface="+mn-cs"/>
                      </a:endParaRPr>
                    </a:p>
                  </a:txBody>
                  <a:tcPr marL="68580" marR="68580" anchor="ctr"/>
                </a:tc>
                <a:extLst>
                  <a:ext uri="{0D108BD9-81ED-4DB2-BD59-A6C34878D82A}">
                    <a16:rowId xmlns:a16="http://schemas.microsoft.com/office/drawing/2014/main" val="10000"/>
                  </a:ext>
                </a:extLst>
              </a:tr>
              <a:tr h="374641">
                <a:tc>
                  <a:txBody>
                    <a:bodyPr/>
                    <a:lstStyle/>
                    <a:p>
                      <a:pPr marL="0" algn="l" defTabSz="914400" rtl="0" eaLnBrk="1" fontAlgn="ctr" latinLnBrk="0" hangingPunct="1"/>
                      <a:r>
                        <a:rPr lang="es-MX" sz="2400" kern="1200" dirty="0" smtClean="0"/>
                        <a:t>Admón.. </a:t>
                      </a:r>
                      <a:r>
                        <a:rPr lang="es-MX" sz="2400" kern="1200" dirty="0"/>
                        <a:t>Educativa</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12</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01"/>
                  </a:ext>
                </a:extLst>
              </a:tr>
              <a:tr h="374641">
                <a:tc>
                  <a:txBody>
                    <a:bodyPr/>
                    <a:lstStyle/>
                    <a:p>
                      <a:pPr marL="0" algn="l" defTabSz="914400" rtl="0" eaLnBrk="1" fontAlgn="ctr" latinLnBrk="0" hangingPunct="1"/>
                      <a:r>
                        <a:rPr lang="es-MX" sz="2400" kern="1200" dirty="0" smtClean="0"/>
                        <a:t>Artes / Artística</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6</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02"/>
                  </a:ext>
                </a:extLst>
              </a:tr>
              <a:tr h="739772">
                <a:tc>
                  <a:txBody>
                    <a:bodyPr/>
                    <a:lstStyle/>
                    <a:p>
                      <a:pPr marL="0" algn="l" defTabSz="914400" rtl="0" eaLnBrk="1" fontAlgn="ctr" latinLnBrk="0" hangingPunct="1"/>
                      <a:r>
                        <a:rPr lang="es-MX" sz="2400" kern="1200" dirty="0"/>
                        <a:t>Ciencias de la Educación</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5</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03"/>
                  </a:ext>
                </a:extLst>
              </a:tr>
              <a:tr h="374641">
                <a:tc>
                  <a:txBody>
                    <a:bodyPr/>
                    <a:lstStyle/>
                    <a:p>
                      <a:pPr marL="0" algn="l" defTabSz="914400" rtl="0" eaLnBrk="1" fontAlgn="ctr" latinLnBrk="0" hangingPunct="1"/>
                      <a:r>
                        <a:rPr lang="es-MX" sz="2400" kern="1200" dirty="0"/>
                        <a:t>Ciencias Naturales</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29</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04"/>
                  </a:ext>
                </a:extLst>
              </a:tr>
              <a:tr h="374641">
                <a:tc>
                  <a:txBody>
                    <a:bodyPr/>
                    <a:lstStyle/>
                    <a:p>
                      <a:pPr marL="0" algn="l" defTabSz="914400" rtl="0" eaLnBrk="1" fontAlgn="ctr" latinLnBrk="0" hangingPunct="1"/>
                      <a:r>
                        <a:rPr lang="es-MX" sz="2400" kern="1200" dirty="0"/>
                        <a:t>Ciencias Sociales</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25</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05"/>
                  </a:ext>
                </a:extLst>
              </a:tr>
              <a:tr h="374641">
                <a:tc>
                  <a:txBody>
                    <a:bodyPr/>
                    <a:lstStyle/>
                    <a:p>
                      <a:pPr marL="0" algn="l" defTabSz="914400" rtl="0" eaLnBrk="1" fontAlgn="ctr" latinLnBrk="0" hangingPunct="1"/>
                      <a:r>
                        <a:rPr lang="es-MX" sz="2400" kern="1200" dirty="0"/>
                        <a:t>Educ. </a:t>
                      </a:r>
                      <a:r>
                        <a:rPr lang="es-MX" sz="2400" kern="1200" dirty="0" smtClean="0"/>
                        <a:t>Básica</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1</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06"/>
                  </a:ext>
                </a:extLst>
              </a:tr>
              <a:tr h="374641">
                <a:tc>
                  <a:txBody>
                    <a:bodyPr/>
                    <a:lstStyle/>
                    <a:p>
                      <a:pPr marL="0" algn="l" defTabSz="914400" rtl="0" eaLnBrk="1" fontAlgn="ctr" latinLnBrk="0" hangingPunct="1"/>
                      <a:r>
                        <a:rPr lang="es-MX" sz="2400" kern="1200" dirty="0"/>
                        <a:t>Educ. Comerciales</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36</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07"/>
                  </a:ext>
                </a:extLst>
              </a:tr>
              <a:tr h="374641">
                <a:tc>
                  <a:txBody>
                    <a:bodyPr/>
                    <a:lstStyle/>
                    <a:p>
                      <a:pPr marL="0" algn="l" defTabSz="914400" rtl="0" eaLnBrk="1" fontAlgn="ctr" latinLnBrk="0" hangingPunct="1"/>
                      <a:r>
                        <a:rPr lang="es-MX" sz="2400" kern="1200" dirty="0"/>
                        <a:t>Educ. </a:t>
                      </a:r>
                      <a:r>
                        <a:rPr lang="es-MX" sz="2400" kern="1200" dirty="0" smtClean="0"/>
                        <a:t>Física</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3</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08"/>
                  </a:ext>
                </a:extLst>
              </a:tr>
              <a:tr h="374641">
                <a:tc>
                  <a:txBody>
                    <a:bodyPr/>
                    <a:lstStyle/>
                    <a:p>
                      <a:pPr marL="0" algn="l" defTabSz="914400" rtl="0" eaLnBrk="1" fontAlgn="ctr" latinLnBrk="0" hangingPunct="1"/>
                      <a:r>
                        <a:rPr lang="es-MX" sz="2400" kern="1200" dirty="0"/>
                        <a:t>Electricidad</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3</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09"/>
                  </a:ext>
                </a:extLst>
              </a:tr>
              <a:tr h="374641">
                <a:tc>
                  <a:txBody>
                    <a:bodyPr/>
                    <a:lstStyle/>
                    <a:p>
                      <a:pPr marL="0" algn="l" defTabSz="914400" rtl="0" eaLnBrk="1" fontAlgn="ctr" latinLnBrk="0" hangingPunct="1"/>
                      <a:r>
                        <a:rPr lang="es-MX" sz="2400" kern="1200" dirty="0"/>
                        <a:t>Español</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21</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10"/>
                  </a:ext>
                </a:extLst>
              </a:tr>
              <a:tr h="374641">
                <a:tc>
                  <a:txBody>
                    <a:bodyPr/>
                    <a:lstStyle/>
                    <a:p>
                      <a:pPr marL="0" algn="l" defTabSz="914400" rtl="0" eaLnBrk="1" fontAlgn="ctr" latinLnBrk="0" hangingPunct="1"/>
                      <a:r>
                        <a:rPr lang="es-MX" sz="2400" kern="1200" dirty="0" smtClean="0"/>
                        <a:t>Informática</a:t>
                      </a:r>
                      <a:endParaRPr lang="es-MX" sz="2400" b="1" kern="1200" dirty="0">
                        <a:solidFill>
                          <a:schemeClr val="bg1"/>
                        </a:solidFill>
                        <a:latin typeface="+mn-lt"/>
                        <a:ea typeface="+mn-ea"/>
                        <a:cs typeface="+mn-cs"/>
                      </a:endParaRPr>
                    </a:p>
                  </a:txBody>
                  <a:tcPr marL="7144" marR="7144" marT="9525" marB="0" anchor="ctr"/>
                </a:tc>
                <a:tc>
                  <a:txBody>
                    <a:bodyPr/>
                    <a:lstStyle/>
                    <a:p>
                      <a:pPr marL="0" algn="ctr" defTabSz="914400" rtl="0" eaLnBrk="1" fontAlgn="ctr" latinLnBrk="0" hangingPunct="1"/>
                      <a:r>
                        <a:rPr lang="es-MX" sz="2400" b="1" kern="1200" dirty="0"/>
                        <a:t>14</a:t>
                      </a:r>
                      <a:endParaRPr lang="es-MX" sz="2400" b="1" kern="1200" dirty="0">
                        <a:solidFill>
                          <a:schemeClr val="bg1"/>
                        </a:solidFill>
                        <a:latin typeface="+mn-lt"/>
                        <a:ea typeface="+mn-ea"/>
                        <a:cs typeface="+mn-cs"/>
                      </a:endParaRPr>
                    </a:p>
                  </a:txBody>
                  <a:tcPr marL="7144" marR="7144" marT="9525" marB="0" anchor="ctr"/>
                </a:tc>
                <a:extLst>
                  <a:ext uri="{0D108BD9-81ED-4DB2-BD59-A6C34878D82A}">
                    <a16:rowId xmlns:a16="http://schemas.microsoft.com/office/drawing/2014/main" val="10011"/>
                  </a:ext>
                </a:extLst>
              </a:tr>
            </a:tbl>
          </a:graphicData>
        </a:graphic>
      </p:graphicFrame>
      <p:sp>
        <p:nvSpPr>
          <p:cNvPr id="9" name="1 Título"/>
          <p:cNvSpPr>
            <a:spLocks noGrp="1"/>
          </p:cNvSpPr>
          <p:nvPr>
            <p:ph type="title" idx="4294967295"/>
          </p:nvPr>
        </p:nvSpPr>
        <p:spPr>
          <a:xfrm>
            <a:off x="1295468" y="548218"/>
            <a:ext cx="7617817" cy="819149"/>
          </a:xfrm>
        </p:spPr>
        <p:txBody>
          <a:bodyPr>
            <a:normAutofit/>
          </a:bodyPr>
          <a:lstStyle/>
          <a:p>
            <a:pPr algn="r"/>
            <a:r>
              <a:rPr lang="es-MX" b="1" dirty="0" smtClean="0"/>
              <a:t>RECLUTAMIENTO II SEMESTRE</a:t>
            </a:r>
            <a:endParaRPr lang="es-MX" b="1" dirty="0"/>
          </a:p>
        </p:txBody>
      </p:sp>
      <p:graphicFrame>
        <p:nvGraphicFramePr>
          <p:cNvPr id="2" name="Tabla 1"/>
          <p:cNvGraphicFramePr>
            <a:graphicFrameLocks noGrp="1"/>
          </p:cNvGraphicFramePr>
          <p:nvPr>
            <p:extLst>
              <p:ext uri="{D42A27DB-BD31-4B8C-83A1-F6EECF244321}">
                <p14:modId xmlns:p14="http://schemas.microsoft.com/office/powerpoint/2010/main" val="3783892984"/>
              </p:ext>
            </p:extLst>
          </p:nvPr>
        </p:nvGraphicFramePr>
        <p:xfrm>
          <a:off x="5875283" y="1166646"/>
          <a:ext cx="5486400" cy="5314170"/>
        </p:xfrm>
        <a:graphic>
          <a:graphicData uri="http://schemas.openxmlformats.org/drawingml/2006/table">
            <a:tbl>
              <a:tblPr firstRow="1" bandRow="1">
                <a:tableStyleId>{5C22544A-7EE6-4342-B048-85BDC9FD1C3A}</a:tableStyleId>
              </a:tblPr>
              <a:tblGrid>
                <a:gridCol w="3654872">
                  <a:extLst>
                    <a:ext uri="{9D8B030D-6E8A-4147-A177-3AD203B41FA5}">
                      <a16:colId xmlns:a16="http://schemas.microsoft.com/office/drawing/2014/main" val="1189879057"/>
                    </a:ext>
                  </a:extLst>
                </a:gridCol>
                <a:gridCol w="1831528">
                  <a:extLst>
                    <a:ext uri="{9D8B030D-6E8A-4147-A177-3AD203B41FA5}">
                      <a16:colId xmlns:a16="http://schemas.microsoft.com/office/drawing/2014/main" val="1883882041"/>
                    </a:ext>
                  </a:extLst>
                </a:gridCol>
              </a:tblGrid>
              <a:tr h="532569">
                <a:tc>
                  <a:txBody>
                    <a:bodyPr/>
                    <a:lstStyle/>
                    <a:p>
                      <a:pPr algn="ctr">
                        <a:lnSpc>
                          <a:spcPct val="107000"/>
                        </a:lnSpc>
                        <a:spcAft>
                          <a:spcPts val="0"/>
                        </a:spcAft>
                      </a:pPr>
                      <a:r>
                        <a:rPr lang="es-MX" sz="2000" kern="1200" dirty="0">
                          <a:effectLst/>
                        </a:rPr>
                        <a:t>ÁREAS CONTRATADAS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292" marR="66292" marT="44195" marB="44195" anchor="ctr"/>
                </a:tc>
                <a:tc>
                  <a:txBody>
                    <a:bodyPr/>
                    <a:lstStyle/>
                    <a:p>
                      <a:pPr algn="ctr">
                        <a:lnSpc>
                          <a:spcPct val="107000"/>
                        </a:lnSpc>
                        <a:spcAft>
                          <a:spcPts val="0"/>
                        </a:spcAft>
                      </a:pPr>
                      <a:r>
                        <a:rPr lang="es-MX" sz="2000" kern="1200">
                          <a:effectLst/>
                        </a:rPr>
                        <a:t>CANTIDAD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292" marR="66292" marT="44195" marB="44195" anchor="ctr"/>
                </a:tc>
                <a:extLst>
                  <a:ext uri="{0D108BD9-81ED-4DB2-BD59-A6C34878D82A}">
                    <a16:rowId xmlns:a16="http://schemas.microsoft.com/office/drawing/2014/main" val="2964046760"/>
                  </a:ext>
                </a:extLst>
              </a:tr>
              <a:tr h="434691">
                <a:tc>
                  <a:txBody>
                    <a:bodyPr/>
                    <a:lstStyle/>
                    <a:p>
                      <a:pPr algn="l" fontAlgn="ctr">
                        <a:lnSpc>
                          <a:spcPct val="107000"/>
                        </a:lnSpc>
                        <a:spcAft>
                          <a:spcPts val="0"/>
                        </a:spcAft>
                      </a:pPr>
                      <a:r>
                        <a:rPr lang="es-MX" sz="2000" kern="1200" dirty="0">
                          <a:effectLst/>
                        </a:rPr>
                        <a:t>Ing. Agrónomo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2</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854226404"/>
                  </a:ext>
                </a:extLst>
              </a:tr>
              <a:tr h="434691">
                <a:tc>
                  <a:txBody>
                    <a:bodyPr/>
                    <a:lstStyle/>
                    <a:p>
                      <a:pPr algn="l" fontAlgn="ctr">
                        <a:lnSpc>
                          <a:spcPct val="107000"/>
                        </a:lnSpc>
                        <a:spcAft>
                          <a:spcPts val="0"/>
                        </a:spcAft>
                      </a:pPr>
                      <a:r>
                        <a:rPr lang="es-MX" sz="2000" kern="1200" dirty="0">
                          <a:effectLst/>
                        </a:rPr>
                        <a:t>Ingles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14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806345648"/>
                  </a:ext>
                </a:extLst>
              </a:tr>
              <a:tr h="434691">
                <a:tc>
                  <a:txBody>
                    <a:bodyPr/>
                    <a:lstStyle/>
                    <a:p>
                      <a:pPr algn="l" fontAlgn="ctr">
                        <a:lnSpc>
                          <a:spcPct val="107000"/>
                        </a:lnSpc>
                        <a:spcAft>
                          <a:spcPts val="0"/>
                        </a:spcAft>
                      </a:pPr>
                      <a:r>
                        <a:rPr lang="es-MX" sz="2000" kern="1200" dirty="0">
                          <a:effectLst/>
                        </a:rPr>
                        <a:t>Matemáticas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29</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1793389518"/>
                  </a:ext>
                </a:extLst>
              </a:tr>
              <a:tr h="434691">
                <a:tc>
                  <a:txBody>
                    <a:bodyPr/>
                    <a:lstStyle/>
                    <a:p>
                      <a:pPr algn="l" fontAlgn="ctr">
                        <a:lnSpc>
                          <a:spcPct val="107000"/>
                        </a:lnSpc>
                        <a:spcAft>
                          <a:spcPts val="0"/>
                        </a:spcAft>
                      </a:pPr>
                      <a:r>
                        <a:rPr lang="es-MX" sz="2000" kern="1200">
                          <a:effectLst/>
                        </a:rPr>
                        <a:t>Mecánica Automotriz</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1597073519"/>
                  </a:ext>
                </a:extLst>
              </a:tr>
              <a:tr h="434691">
                <a:tc>
                  <a:txBody>
                    <a:bodyPr/>
                    <a:lstStyle/>
                    <a:p>
                      <a:pPr algn="l" fontAlgn="ctr">
                        <a:lnSpc>
                          <a:spcPct val="107000"/>
                        </a:lnSpc>
                        <a:spcAft>
                          <a:spcPts val="0"/>
                        </a:spcAft>
                      </a:pPr>
                      <a:r>
                        <a:rPr lang="es-MX" sz="2000" kern="1200">
                          <a:effectLst/>
                        </a:rPr>
                        <a:t>Metal Mecánica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2402117961"/>
                  </a:ext>
                </a:extLst>
              </a:tr>
              <a:tr h="434691">
                <a:tc>
                  <a:txBody>
                    <a:bodyPr/>
                    <a:lstStyle/>
                    <a:p>
                      <a:pPr algn="l" fontAlgn="ctr">
                        <a:lnSpc>
                          <a:spcPct val="107000"/>
                        </a:lnSpc>
                        <a:spcAft>
                          <a:spcPts val="0"/>
                        </a:spcAft>
                      </a:pPr>
                      <a:r>
                        <a:rPr lang="es-MX" sz="2000" kern="1200">
                          <a:effectLst/>
                        </a:rPr>
                        <a:t>Orientación y Consejería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7</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3015838155"/>
                  </a:ext>
                </a:extLst>
              </a:tr>
              <a:tr h="434691">
                <a:tc>
                  <a:txBody>
                    <a:bodyPr/>
                    <a:lstStyle/>
                    <a:p>
                      <a:pPr algn="l" fontAlgn="ctr">
                        <a:lnSpc>
                          <a:spcPct val="107000"/>
                        </a:lnSpc>
                        <a:spcAft>
                          <a:spcPts val="0"/>
                        </a:spcAft>
                      </a:pPr>
                      <a:r>
                        <a:rPr lang="es-MX" sz="2000" kern="1200">
                          <a:effectLst/>
                        </a:rPr>
                        <a:t>Pedagogía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4107689252"/>
                  </a:ext>
                </a:extLst>
              </a:tr>
              <a:tr h="434691">
                <a:tc>
                  <a:txBody>
                    <a:bodyPr/>
                    <a:lstStyle/>
                    <a:p>
                      <a:pPr algn="l" fontAlgn="ctr">
                        <a:lnSpc>
                          <a:spcPct val="107000"/>
                        </a:lnSpc>
                        <a:spcAft>
                          <a:spcPts val="0"/>
                        </a:spcAft>
                      </a:pPr>
                      <a:r>
                        <a:rPr lang="es-MX" sz="2000" kern="1200">
                          <a:effectLst/>
                        </a:rPr>
                        <a:t>Técnica Industrial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3</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1551797424"/>
                  </a:ext>
                </a:extLst>
              </a:tr>
              <a:tr h="434691">
                <a:tc>
                  <a:txBody>
                    <a:bodyPr/>
                    <a:lstStyle/>
                    <a:p>
                      <a:pPr algn="l" fontAlgn="ctr">
                        <a:lnSpc>
                          <a:spcPct val="107000"/>
                        </a:lnSpc>
                        <a:spcAft>
                          <a:spcPts val="0"/>
                        </a:spcAft>
                      </a:pPr>
                      <a:r>
                        <a:rPr lang="es-MX" sz="2000" kern="1200">
                          <a:effectLst/>
                        </a:rPr>
                        <a:t>Técnica para el Hogar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10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342656650"/>
                  </a:ext>
                </a:extLst>
              </a:tr>
              <a:tr h="434691">
                <a:tc>
                  <a:txBody>
                    <a:bodyPr/>
                    <a:lstStyle/>
                    <a:p>
                      <a:pPr algn="l" fontAlgn="ctr">
                        <a:lnSpc>
                          <a:spcPct val="107000"/>
                        </a:lnSpc>
                        <a:spcAft>
                          <a:spcPts val="0"/>
                        </a:spcAft>
                      </a:pPr>
                      <a:r>
                        <a:rPr lang="es-MX" sz="2000" kern="1200">
                          <a:effectLst/>
                        </a:rPr>
                        <a:t>Tecnología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3823477029"/>
                  </a:ext>
                </a:extLst>
              </a:tr>
              <a:tr h="434691">
                <a:tc>
                  <a:txBody>
                    <a:bodyPr/>
                    <a:lstStyle/>
                    <a:p>
                      <a:pPr algn="l" fontAlgn="ctr">
                        <a:lnSpc>
                          <a:spcPct val="107000"/>
                        </a:lnSpc>
                        <a:spcAft>
                          <a:spcPts val="0"/>
                        </a:spcAft>
                      </a:pPr>
                      <a:r>
                        <a:rPr lang="es-MX" sz="2000" kern="1200">
                          <a:effectLst/>
                        </a:rPr>
                        <a:t>Turismo y Hostelería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tc>
                  <a:txBody>
                    <a:bodyPr/>
                    <a:lstStyle/>
                    <a:p>
                      <a:pPr algn="ctr" fontAlgn="ctr">
                        <a:lnSpc>
                          <a:spcPct val="107000"/>
                        </a:lnSpc>
                        <a:spcAft>
                          <a:spcPts val="0"/>
                        </a:spcAft>
                      </a:pPr>
                      <a:r>
                        <a:rPr lang="es-MX" sz="2000" b="1" kern="1200" dirty="0">
                          <a:effectLst/>
                        </a:rPr>
                        <a:t>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2" marR="6752" marT="9207" marB="0" anchor="ctr"/>
                </a:tc>
                <a:extLst>
                  <a:ext uri="{0D108BD9-81ED-4DB2-BD59-A6C34878D82A}">
                    <a16:rowId xmlns:a16="http://schemas.microsoft.com/office/drawing/2014/main" val="2898074703"/>
                  </a:ext>
                </a:extLst>
              </a:tr>
            </a:tbl>
          </a:graphicData>
        </a:graphic>
      </p:graphicFrame>
    </p:spTree>
    <p:extLst>
      <p:ext uri="{BB962C8B-B14F-4D97-AF65-F5344CB8AC3E}">
        <p14:creationId xmlns:p14="http://schemas.microsoft.com/office/powerpoint/2010/main" val="11739313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2 Gráfico"/>
          <p:cNvGraphicFramePr>
            <a:graphicFrameLocks/>
          </p:cNvGraphicFramePr>
          <p:nvPr>
            <p:extLst/>
          </p:nvPr>
        </p:nvGraphicFramePr>
        <p:xfrm>
          <a:off x="1771649" y="393700"/>
          <a:ext cx="8629651" cy="6121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334192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583499" y="476252"/>
            <a:ext cx="7392821" cy="933449"/>
          </a:xfrm>
        </p:spPr>
        <p:txBody>
          <a:bodyPr>
            <a:normAutofit/>
          </a:bodyPr>
          <a:lstStyle/>
          <a:p>
            <a:pPr algn="r"/>
            <a:r>
              <a:rPr lang="es-MX" b="1" dirty="0" smtClean="0">
                <a:ln w="22225">
                  <a:solidFill>
                    <a:schemeClr val="accent2"/>
                  </a:solidFill>
                  <a:prstDash val="solid"/>
                </a:ln>
                <a:solidFill>
                  <a:schemeClr val="accent2">
                    <a:lumMod val="40000"/>
                    <a:lumOff val="60000"/>
                  </a:schemeClr>
                </a:solidFill>
                <a:latin typeface="Maiandra GD" panose="020E0502030308020204" pitchFamily="34" charset="0"/>
              </a:rPr>
              <a:t>INST. MIXTO HIBUERAS</a:t>
            </a:r>
            <a:endParaRPr lang="es-MX" b="1" dirty="0">
              <a:ln w="22225">
                <a:solidFill>
                  <a:schemeClr val="accent2"/>
                </a:solidFill>
                <a:prstDash val="solid"/>
              </a:ln>
              <a:solidFill>
                <a:schemeClr val="accent2">
                  <a:lumMod val="40000"/>
                  <a:lumOff val="60000"/>
                </a:schemeClr>
              </a:solidFill>
              <a:latin typeface="Maiandra GD" panose="020E0502030308020204" pitchFamily="34" charset="0"/>
            </a:endParaRP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2111104493"/>
              </p:ext>
            </p:extLst>
          </p:nvPr>
        </p:nvGraphicFramePr>
        <p:xfrm>
          <a:off x="672662" y="1409702"/>
          <a:ext cx="4593021" cy="4824072"/>
        </p:xfrm>
        <a:graphic>
          <a:graphicData uri="http://schemas.openxmlformats.org/drawingml/2006/table">
            <a:tbl>
              <a:tblPr firstRow="1" bandRow="1">
                <a:tableStyleId>{7DF18680-E054-41AD-8BC1-D1AEF772440D}</a:tableStyleId>
              </a:tblPr>
              <a:tblGrid>
                <a:gridCol w="3589504">
                  <a:extLst>
                    <a:ext uri="{9D8B030D-6E8A-4147-A177-3AD203B41FA5}">
                      <a16:colId xmlns:a16="http://schemas.microsoft.com/office/drawing/2014/main" val="20000"/>
                    </a:ext>
                  </a:extLst>
                </a:gridCol>
                <a:gridCol w="1003517">
                  <a:extLst>
                    <a:ext uri="{9D8B030D-6E8A-4147-A177-3AD203B41FA5}">
                      <a16:colId xmlns:a16="http://schemas.microsoft.com/office/drawing/2014/main" val="20001"/>
                    </a:ext>
                  </a:extLst>
                </a:gridCol>
              </a:tblGrid>
              <a:tr h="397460">
                <a:tc gridSpan="2">
                  <a:txBody>
                    <a:bodyPr/>
                    <a:lstStyle/>
                    <a:p>
                      <a:pPr algn="ctr"/>
                      <a:r>
                        <a:rPr lang="es-MX" sz="2000" dirty="0" smtClean="0"/>
                        <a:t>PERSONAL CONTRATADO</a:t>
                      </a:r>
                      <a:endParaRPr lang="es-MX" sz="20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334703">
                <a:tc>
                  <a:txBody>
                    <a:bodyPr/>
                    <a:lstStyle/>
                    <a:p>
                      <a:pPr algn="l" rtl="0" fontAlgn="ctr"/>
                      <a:r>
                        <a:rPr lang="es-MX" sz="2000" b="0" i="0" u="none" strike="noStrike" kern="1200" dirty="0">
                          <a:solidFill>
                            <a:srgbClr val="000000"/>
                          </a:solidFill>
                          <a:effectLst/>
                          <a:latin typeface="+mn-lt"/>
                          <a:ea typeface="+mn-ea"/>
                          <a:cs typeface="+mn-cs"/>
                        </a:rPr>
                        <a:t>Ciencias de la Educación</a:t>
                      </a:r>
                    </a:p>
                  </a:txBody>
                  <a:tcPr marL="7144" marR="7144" marT="9525" marB="0" anchor="ctr"/>
                </a:tc>
                <a:tc>
                  <a:txBody>
                    <a:bodyPr/>
                    <a:lstStyle/>
                    <a:p>
                      <a:pPr algn="ctr" rtl="0" fontAlgn="ctr"/>
                      <a:r>
                        <a:rPr lang="es-MX" sz="2000" b="1" i="0" u="none" strike="noStrike" kern="1200" dirty="0">
                          <a:solidFill>
                            <a:srgbClr val="000000"/>
                          </a:solidFill>
                          <a:effectLst/>
                          <a:latin typeface="+mn-lt"/>
                          <a:ea typeface="+mn-ea"/>
                          <a:cs typeface="+mn-cs"/>
                        </a:rPr>
                        <a:t>2</a:t>
                      </a:r>
                    </a:p>
                  </a:txBody>
                  <a:tcPr marL="7144" marR="7144" marT="9525" marB="0" anchor="ctr"/>
                </a:tc>
                <a:extLst>
                  <a:ext uri="{0D108BD9-81ED-4DB2-BD59-A6C34878D82A}">
                    <a16:rowId xmlns:a16="http://schemas.microsoft.com/office/drawing/2014/main" val="10001"/>
                  </a:ext>
                </a:extLst>
              </a:tr>
              <a:tr h="313186">
                <a:tc>
                  <a:txBody>
                    <a:bodyPr/>
                    <a:lstStyle/>
                    <a:p>
                      <a:pPr algn="l" rtl="0" fontAlgn="ctr"/>
                      <a:r>
                        <a:rPr lang="es-MX" sz="2000" b="0" i="0" u="none" strike="noStrike" dirty="0">
                          <a:solidFill>
                            <a:srgbClr val="000000"/>
                          </a:solidFill>
                          <a:effectLst/>
                          <a:latin typeface="+mn-lt"/>
                        </a:rPr>
                        <a:t>Ingles </a:t>
                      </a:r>
                    </a:p>
                  </a:txBody>
                  <a:tcPr marL="7144" marR="7144" marT="9525" marB="0" anchor="ctr"/>
                </a:tc>
                <a:tc>
                  <a:txBody>
                    <a:bodyPr/>
                    <a:lstStyle/>
                    <a:p>
                      <a:pPr algn="ctr" rtl="0" fontAlgn="ctr"/>
                      <a:r>
                        <a:rPr lang="es-MX" sz="2000" b="1" i="0" u="none" strike="noStrike" dirty="0">
                          <a:solidFill>
                            <a:srgbClr val="000000"/>
                          </a:solidFill>
                          <a:effectLst/>
                          <a:latin typeface="+mn-lt"/>
                        </a:rPr>
                        <a:t>3</a:t>
                      </a:r>
                    </a:p>
                  </a:txBody>
                  <a:tcPr marL="7144" marR="7144" marT="9525" marB="0" anchor="ctr"/>
                </a:tc>
                <a:extLst>
                  <a:ext uri="{0D108BD9-81ED-4DB2-BD59-A6C34878D82A}">
                    <a16:rowId xmlns:a16="http://schemas.microsoft.com/office/drawing/2014/main" val="10002"/>
                  </a:ext>
                </a:extLst>
              </a:tr>
              <a:tr h="1371682">
                <a:tc>
                  <a:txBody>
                    <a:bodyPr/>
                    <a:lstStyle/>
                    <a:p>
                      <a:pPr algn="l" rtl="0" fontAlgn="ctr"/>
                      <a:r>
                        <a:rPr lang="es-MX" sz="2000" b="0" i="0" u="none" strike="noStrike" dirty="0">
                          <a:solidFill>
                            <a:srgbClr val="000000"/>
                          </a:solidFill>
                          <a:effectLst/>
                          <a:latin typeface="+mn-lt"/>
                        </a:rPr>
                        <a:t>Orientación y </a:t>
                      </a:r>
                      <a:r>
                        <a:rPr lang="es-MX" sz="2000" b="0" i="0" u="none" strike="noStrike" dirty="0" smtClean="0">
                          <a:solidFill>
                            <a:srgbClr val="000000"/>
                          </a:solidFill>
                          <a:effectLst/>
                          <a:latin typeface="+mn-lt"/>
                        </a:rPr>
                        <a:t>Consejería</a:t>
                      </a:r>
                    </a:p>
                    <a:p>
                      <a:pPr algn="l" rtl="0" fontAlgn="ctr"/>
                      <a:endParaRPr lang="es-MX" sz="2000" b="0" i="0" u="none" strike="noStrike" dirty="0" smtClean="0">
                        <a:solidFill>
                          <a:srgbClr val="000000"/>
                        </a:solidFill>
                        <a:effectLst/>
                        <a:latin typeface="+mn-lt"/>
                      </a:endParaRPr>
                    </a:p>
                    <a:p>
                      <a:pPr algn="l" rtl="0" fontAlgn="ctr"/>
                      <a:endParaRPr lang="es-MX" sz="2000" b="0" i="0" u="none" strike="noStrike" dirty="0" smtClean="0">
                        <a:solidFill>
                          <a:srgbClr val="000000"/>
                        </a:solidFill>
                        <a:effectLst/>
                        <a:latin typeface="+mn-lt"/>
                      </a:endParaRPr>
                    </a:p>
                    <a:p>
                      <a:pPr algn="l" rtl="0" fontAlgn="ctr"/>
                      <a:r>
                        <a:rPr lang="es-MX" sz="2000" b="0" i="0" u="none" strike="noStrike" dirty="0" smtClean="0">
                          <a:solidFill>
                            <a:srgbClr val="000000"/>
                          </a:solidFill>
                          <a:effectLst/>
                          <a:latin typeface="+mn-lt"/>
                        </a:rPr>
                        <a:t>.</a:t>
                      </a:r>
                      <a:endParaRPr lang="es-MX" sz="2000" b="0" i="0" u="none" strike="noStrike" dirty="0">
                        <a:solidFill>
                          <a:srgbClr val="000000"/>
                        </a:solidFill>
                        <a:effectLst/>
                        <a:latin typeface="+mn-lt"/>
                      </a:endParaRPr>
                    </a:p>
                  </a:txBody>
                  <a:tcPr marL="7144" marR="7144" marT="9525" marB="0" anchor="ctr"/>
                </a:tc>
                <a:tc>
                  <a:txBody>
                    <a:bodyPr/>
                    <a:lstStyle/>
                    <a:p>
                      <a:pPr algn="ctr" rtl="0" fontAlgn="ctr"/>
                      <a:r>
                        <a:rPr lang="es-MX" sz="2000" b="1" i="0" u="none" strike="noStrike" dirty="0">
                          <a:solidFill>
                            <a:srgbClr val="000000"/>
                          </a:solidFill>
                          <a:effectLst/>
                          <a:latin typeface="+mn-lt"/>
                        </a:rPr>
                        <a:t>4</a:t>
                      </a:r>
                    </a:p>
                  </a:txBody>
                  <a:tcPr marL="7144" marR="7144" marT="9525" marB="0" anchor="ctr"/>
                </a:tc>
                <a:extLst>
                  <a:ext uri="{0D108BD9-81ED-4DB2-BD59-A6C34878D82A}">
                    <a16:rowId xmlns:a16="http://schemas.microsoft.com/office/drawing/2014/main" val="10003"/>
                  </a:ext>
                </a:extLst>
              </a:tr>
              <a:tr h="334703">
                <a:tc>
                  <a:txBody>
                    <a:bodyPr/>
                    <a:lstStyle/>
                    <a:p>
                      <a:pPr algn="l" rtl="0" fontAlgn="ctr"/>
                      <a:r>
                        <a:rPr lang="es-MX" sz="2000" b="0" i="0" u="none" strike="noStrike" dirty="0">
                          <a:solidFill>
                            <a:srgbClr val="000000"/>
                          </a:solidFill>
                          <a:effectLst/>
                          <a:latin typeface="+mn-lt"/>
                        </a:rPr>
                        <a:t>Admón.. Educativa</a:t>
                      </a:r>
                    </a:p>
                  </a:txBody>
                  <a:tcPr marL="7144" marR="7144" marT="9525" marB="0" anchor="ctr"/>
                </a:tc>
                <a:tc>
                  <a:txBody>
                    <a:bodyPr/>
                    <a:lstStyle/>
                    <a:p>
                      <a:pPr algn="ctr" rtl="0" fontAlgn="ctr"/>
                      <a:r>
                        <a:rPr lang="es-MX" sz="2000" b="1" i="0" u="none" strike="noStrike" dirty="0">
                          <a:solidFill>
                            <a:srgbClr val="000000"/>
                          </a:solidFill>
                          <a:effectLst/>
                          <a:latin typeface="+mn-lt"/>
                        </a:rPr>
                        <a:t>4</a:t>
                      </a:r>
                    </a:p>
                  </a:txBody>
                  <a:tcPr marL="7144" marR="7144" marT="9525" marB="0" anchor="ctr"/>
                </a:tc>
                <a:extLst>
                  <a:ext uri="{0D108BD9-81ED-4DB2-BD59-A6C34878D82A}">
                    <a16:rowId xmlns:a16="http://schemas.microsoft.com/office/drawing/2014/main" val="10004"/>
                  </a:ext>
                </a:extLst>
              </a:tr>
              <a:tr h="435490">
                <a:tc>
                  <a:txBody>
                    <a:bodyPr/>
                    <a:lstStyle/>
                    <a:p>
                      <a:pPr algn="l" rtl="0" fontAlgn="ctr"/>
                      <a:r>
                        <a:rPr lang="es-MX" sz="2000" b="0" i="0" u="none" strike="noStrike" dirty="0">
                          <a:solidFill>
                            <a:srgbClr val="000000"/>
                          </a:solidFill>
                          <a:effectLst/>
                          <a:latin typeface="+mn-lt"/>
                        </a:rPr>
                        <a:t>Ciencias Sociales</a:t>
                      </a:r>
                    </a:p>
                  </a:txBody>
                  <a:tcPr marL="7144" marR="7144" marT="9525" marB="0" anchor="ctr"/>
                </a:tc>
                <a:tc>
                  <a:txBody>
                    <a:bodyPr/>
                    <a:lstStyle/>
                    <a:p>
                      <a:pPr algn="ctr" rtl="0" fontAlgn="ctr"/>
                      <a:r>
                        <a:rPr lang="es-MX" sz="2000" b="1" i="0" u="none" strike="noStrike" dirty="0">
                          <a:solidFill>
                            <a:srgbClr val="000000"/>
                          </a:solidFill>
                          <a:effectLst/>
                          <a:latin typeface="+mn-lt"/>
                        </a:rPr>
                        <a:t>5</a:t>
                      </a:r>
                    </a:p>
                  </a:txBody>
                  <a:tcPr marL="7144" marR="7144" marT="9525" marB="0" anchor="ctr"/>
                </a:tc>
                <a:extLst>
                  <a:ext uri="{0D108BD9-81ED-4DB2-BD59-A6C34878D82A}">
                    <a16:rowId xmlns:a16="http://schemas.microsoft.com/office/drawing/2014/main" val="10005"/>
                  </a:ext>
                </a:extLst>
              </a:tr>
              <a:tr h="379749">
                <a:tc>
                  <a:txBody>
                    <a:bodyPr/>
                    <a:lstStyle/>
                    <a:p>
                      <a:pPr algn="l" rtl="0" fontAlgn="ctr"/>
                      <a:r>
                        <a:rPr lang="es-MX" sz="2000" b="0" i="0" u="none" strike="noStrike" dirty="0">
                          <a:solidFill>
                            <a:srgbClr val="000000"/>
                          </a:solidFill>
                          <a:effectLst/>
                          <a:latin typeface="+mn-lt"/>
                        </a:rPr>
                        <a:t>Matemáticas </a:t>
                      </a:r>
                    </a:p>
                  </a:txBody>
                  <a:tcPr marL="7144" marR="7144" marT="9525" marB="0" anchor="ctr"/>
                </a:tc>
                <a:tc>
                  <a:txBody>
                    <a:bodyPr/>
                    <a:lstStyle/>
                    <a:p>
                      <a:pPr algn="ctr" rtl="0" fontAlgn="ctr"/>
                      <a:r>
                        <a:rPr lang="es-MX" sz="2000" b="1" i="0" u="none" strike="noStrike" dirty="0" smtClean="0">
                          <a:solidFill>
                            <a:srgbClr val="000000"/>
                          </a:solidFill>
                          <a:effectLst/>
                          <a:latin typeface="+mn-lt"/>
                        </a:rPr>
                        <a:t>8</a:t>
                      </a:r>
                      <a:endParaRPr lang="es-MX" sz="20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6"/>
                  </a:ext>
                </a:extLst>
              </a:tr>
              <a:tr h="435490">
                <a:tc>
                  <a:txBody>
                    <a:bodyPr/>
                    <a:lstStyle/>
                    <a:p>
                      <a:pPr algn="l" rtl="0" fontAlgn="ctr"/>
                      <a:r>
                        <a:rPr lang="es-MX" sz="2000" b="0" i="0" u="none" strike="noStrike" dirty="0">
                          <a:solidFill>
                            <a:srgbClr val="000000"/>
                          </a:solidFill>
                          <a:effectLst/>
                          <a:latin typeface="+mn-lt"/>
                        </a:rPr>
                        <a:t>Pedagogía </a:t>
                      </a:r>
                    </a:p>
                  </a:txBody>
                  <a:tcPr marL="7144" marR="7144" marT="9525" marB="0" anchor="ctr"/>
                </a:tc>
                <a:tc>
                  <a:txBody>
                    <a:bodyPr/>
                    <a:lstStyle/>
                    <a:p>
                      <a:pPr algn="ctr" rtl="0" fontAlgn="ctr"/>
                      <a:r>
                        <a:rPr lang="es-MX" sz="2000" b="1" i="0" u="none" strike="noStrike" dirty="0">
                          <a:solidFill>
                            <a:srgbClr val="000000"/>
                          </a:solidFill>
                          <a:effectLst/>
                          <a:latin typeface="+mn-lt"/>
                        </a:rPr>
                        <a:t>5</a:t>
                      </a:r>
                    </a:p>
                  </a:txBody>
                  <a:tcPr marL="7144" marR="7144" marT="9525" marB="0" anchor="ctr"/>
                </a:tc>
                <a:extLst>
                  <a:ext uri="{0D108BD9-81ED-4DB2-BD59-A6C34878D82A}">
                    <a16:rowId xmlns:a16="http://schemas.microsoft.com/office/drawing/2014/main" val="10007"/>
                  </a:ext>
                </a:extLst>
              </a:tr>
              <a:tr h="435490">
                <a:tc>
                  <a:txBody>
                    <a:bodyPr/>
                    <a:lstStyle/>
                    <a:p>
                      <a:pPr algn="l" rtl="0" fontAlgn="ctr"/>
                      <a:r>
                        <a:rPr lang="es-MX" sz="2000" b="0" i="0" u="none" strike="noStrike" dirty="0">
                          <a:solidFill>
                            <a:srgbClr val="000000"/>
                          </a:solidFill>
                          <a:effectLst/>
                          <a:latin typeface="+mn-lt"/>
                        </a:rPr>
                        <a:t>Ciencias Naturales</a:t>
                      </a:r>
                    </a:p>
                  </a:txBody>
                  <a:tcPr marL="7144" marR="7144" marT="9525" marB="0" anchor="ctr"/>
                </a:tc>
                <a:tc>
                  <a:txBody>
                    <a:bodyPr/>
                    <a:lstStyle/>
                    <a:p>
                      <a:pPr algn="ctr" rtl="0" fontAlgn="ctr"/>
                      <a:r>
                        <a:rPr lang="es-MX" sz="2000" b="1" i="0" u="none" strike="noStrike" dirty="0">
                          <a:solidFill>
                            <a:srgbClr val="000000"/>
                          </a:solidFill>
                          <a:effectLst/>
                          <a:latin typeface="+mn-lt"/>
                        </a:rPr>
                        <a:t>8</a:t>
                      </a:r>
                    </a:p>
                  </a:txBody>
                  <a:tcPr marL="7144" marR="7144" marT="9525" marB="0" anchor="ctr"/>
                </a:tc>
                <a:extLst>
                  <a:ext uri="{0D108BD9-81ED-4DB2-BD59-A6C34878D82A}">
                    <a16:rowId xmlns:a16="http://schemas.microsoft.com/office/drawing/2014/main" val="10008"/>
                  </a:ext>
                </a:extLst>
              </a:tr>
              <a:tr h="384980">
                <a:tc>
                  <a:txBody>
                    <a:bodyPr/>
                    <a:lstStyle/>
                    <a:p>
                      <a:pPr algn="l" rtl="0" fontAlgn="ctr"/>
                      <a:r>
                        <a:rPr lang="es-MX" sz="2000" b="0" i="0" u="none" strike="noStrike" dirty="0">
                          <a:solidFill>
                            <a:srgbClr val="000000"/>
                          </a:solidFill>
                          <a:effectLst/>
                          <a:latin typeface="+mn-lt"/>
                        </a:rPr>
                        <a:t>Educ. Comercial</a:t>
                      </a:r>
                    </a:p>
                  </a:txBody>
                  <a:tcPr marL="7144" marR="7144" marT="9525" marB="0" anchor="ctr"/>
                </a:tc>
                <a:tc>
                  <a:txBody>
                    <a:bodyPr/>
                    <a:lstStyle/>
                    <a:p>
                      <a:pPr algn="ctr" rtl="0" fontAlgn="ctr"/>
                      <a:r>
                        <a:rPr lang="es-MX" sz="2000" b="1" i="0" u="none" strike="noStrike" dirty="0">
                          <a:solidFill>
                            <a:srgbClr val="000000"/>
                          </a:solidFill>
                          <a:effectLst/>
                          <a:latin typeface="+mn-lt"/>
                        </a:rPr>
                        <a:t>13</a:t>
                      </a:r>
                    </a:p>
                  </a:txBody>
                  <a:tcPr marL="7144" marR="7144" marT="9525" marB="0" anchor="ctr"/>
                </a:tc>
                <a:extLst>
                  <a:ext uri="{0D108BD9-81ED-4DB2-BD59-A6C34878D82A}">
                    <a16:rowId xmlns:a16="http://schemas.microsoft.com/office/drawing/2014/main" val="10009"/>
                  </a:ext>
                </a:extLst>
              </a:tr>
            </a:tbl>
          </a:graphicData>
        </a:graphic>
      </p:graphicFrame>
      <p:graphicFrame>
        <p:nvGraphicFramePr>
          <p:cNvPr id="9" name="5 Marcador de contenido"/>
          <p:cNvGraphicFramePr>
            <a:graphicFrameLocks/>
          </p:cNvGraphicFramePr>
          <p:nvPr>
            <p:extLst>
              <p:ext uri="{D42A27DB-BD31-4B8C-83A1-F6EECF244321}">
                <p14:modId xmlns:p14="http://schemas.microsoft.com/office/powerpoint/2010/main" val="1443547258"/>
              </p:ext>
            </p:extLst>
          </p:nvPr>
        </p:nvGraphicFramePr>
        <p:xfrm>
          <a:off x="6516414" y="1409701"/>
          <a:ext cx="4876799" cy="4860383"/>
        </p:xfrm>
        <a:graphic>
          <a:graphicData uri="http://schemas.openxmlformats.org/drawingml/2006/table">
            <a:tbl>
              <a:tblPr firstRow="1" bandRow="1">
                <a:tableStyleId>{7DF18680-E054-41AD-8BC1-D1AEF772440D}</a:tableStyleId>
              </a:tblPr>
              <a:tblGrid>
                <a:gridCol w="3811279">
                  <a:extLst>
                    <a:ext uri="{9D8B030D-6E8A-4147-A177-3AD203B41FA5}">
                      <a16:colId xmlns:a16="http://schemas.microsoft.com/office/drawing/2014/main" val="20000"/>
                    </a:ext>
                  </a:extLst>
                </a:gridCol>
                <a:gridCol w="1065520">
                  <a:extLst>
                    <a:ext uri="{9D8B030D-6E8A-4147-A177-3AD203B41FA5}">
                      <a16:colId xmlns:a16="http://schemas.microsoft.com/office/drawing/2014/main" val="20001"/>
                    </a:ext>
                  </a:extLst>
                </a:gridCol>
              </a:tblGrid>
              <a:tr h="495233">
                <a:tc gridSpan="2">
                  <a:txBody>
                    <a:bodyPr/>
                    <a:lstStyle/>
                    <a:p>
                      <a:pPr algn="ctr"/>
                      <a:r>
                        <a:rPr lang="es-MX" sz="2800" dirty="0" smtClean="0"/>
                        <a:t>PERSONAL CONTRATADO</a:t>
                      </a:r>
                      <a:endParaRPr lang="es-MX" sz="28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417037">
                <a:tc>
                  <a:txBody>
                    <a:bodyPr/>
                    <a:lstStyle/>
                    <a:p>
                      <a:pPr algn="l" rtl="0" fontAlgn="ctr"/>
                      <a:r>
                        <a:rPr lang="es-MX" sz="2800" b="0" i="0" u="none" strike="noStrike" kern="1200" dirty="0" smtClean="0">
                          <a:solidFill>
                            <a:srgbClr val="000000"/>
                          </a:solidFill>
                          <a:effectLst/>
                          <a:latin typeface="+mn-lt"/>
                          <a:ea typeface="+mn-ea"/>
                          <a:cs typeface="+mn-cs"/>
                        </a:rPr>
                        <a:t>Educ. Física</a:t>
                      </a:r>
                      <a:endParaRPr lang="es-MX" sz="2800" b="0" i="0" u="none" strike="noStrike" kern="1200" dirty="0">
                        <a:solidFill>
                          <a:srgbClr val="000000"/>
                        </a:solidFill>
                        <a:effectLst/>
                        <a:latin typeface="+mn-lt"/>
                        <a:ea typeface="+mn-ea"/>
                        <a:cs typeface="+mn-cs"/>
                      </a:endParaRPr>
                    </a:p>
                  </a:txBody>
                  <a:tcPr marL="7144" marR="7144" marT="9525" marB="0" anchor="ctr"/>
                </a:tc>
                <a:tc>
                  <a:txBody>
                    <a:bodyPr/>
                    <a:lstStyle/>
                    <a:p>
                      <a:pPr algn="ctr" rtl="0" fontAlgn="ctr"/>
                      <a:r>
                        <a:rPr lang="es-MX" sz="2800" b="1" i="0" u="none" strike="noStrike" kern="1200" dirty="0" smtClean="0">
                          <a:solidFill>
                            <a:srgbClr val="000000"/>
                          </a:solidFill>
                          <a:effectLst/>
                          <a:latin typeface="+mn-lt"/>
                          <a:ea typeface="+mn-ea"/>
                          <a:cs typeface="+mn-cs"/>
                        </a:rPr>
                        <a:t>2</a:t>
                      </a:r>
                      <a:endParaRPr lang="es-MX" sz="2800" b="1" i="0" u="none" strike="noStrike" kern="1200" dirty="0">
                        <a:solidFill>
                          <a:srgbClr val="000000"/>
                        </a:solidFill>
                        <a:effectLst/>
                        <a:latin typeface="+mn-lt"/>
                        <a:ea typeface="+mn-ea"/>
                        <a:cs typeface="+mn-cs"/>
                      </a:endParaRPr>
                    </a:p>
                  </a:txBody>
                  <a:tcPr marL="7144" marR="7144" marT="9525" marB="0" anchor="ctr"/>
                </a:tc>
                <a:extLst>
                  <a:ext uri="{0D108BD9-81ED-4DB2-BD59-A6C34878D82A}">
                    <a16:rowId xmlns:a16="http://schemas.microsoft.com/office/drawing/2014/main" val="10001"/>
                  </a:ext>
                </a:extLst>
              </a:tr>
              <a:tr h="344800">
                <a:tc>
                  <a:txBody>
                    <a:bodyPr/>
                    <a:lstStyle/>
                    <a:p>
                      <a:pPr algn="l" rtl="0" fontAlgn="ctr"/>
                      <a:r>
                        <a:rPr lang="es-MX" sz="2800" b="0" i="0" u="none" strike="noStrike" dirty="0" smtClean="0">
                          <a:solidFill>
                            <a:srgbClr val="000000"/>
                          </a:solidFill>
                          <a:effectLst/>
                          <a:latin typeface="+mn-lt"/>
                        </a:rPr>
                        <a:t>Español</a:t>
                      </a:r>
                      <a:endParaRPr lang="es-MX" sz="2800" b="0" i="0" u="none" strike="noStrike" dirty="0">
                        <a:solidFill>
                          <a:srgbClr val="000000"/>
                        </a:solidFill>
                        <a:effectLst/>
                        <a:latin typeface="+mn-lt"/>
                      </a:endParaRPr>
                    </a:p>
                  </a:txBody>
                  <a:tcPr marL="7144" marR="7144" marT="9525" marB="0" anchor="ctr"/>
                </a:tc>
                <a:tc>
                  <a:txBody>
                    <a:bodyPr/>
                    <a:lstStyle/>
                    <a:p>
                      <a:pPr algn="ctr" rtl="0" fontAlgn="ctr"/>
                      <a:r>
                        <a:rPr lang="es-MX" sz="2800" b="1" i="0" u="none" strike="noStrike" dirty="0" smtClean="0">
                          <a:solidFill>
                            <a:srgbClr val="000000"/>
                          </a:solidFill>
                          <a:effectLst/>
                          <a:latin typeface="+mn-lt"/>
                        </a:rPr>
                        <a:t>5</a:t>
                      </a:r>
                      <a:endParaRPr lang="es-MX" sz="28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2"/>
                  </a:ext>
                </a:extLst>
              </a:tr>
              <a:tr h="452783">
                <a:tc>
                  <a:txBody>
                    <a:bodyPr/>
                    <a:lstStyle/>
                    <a:p>
                      <a:pPr algn="l" rtl="0" fontAlgn="ctr"/>
                      <a:r>
                        <a:rPr lang="es-MX" sz="2800" b="0" i="0" u="none" strike="noStrike" dirty="0" smtClean="0">
                          <a:solidFill>
                            <a:srgbClr val="000000"/>
                          </a:solidFill>
                          <a:effectLst/>
                          <a:latin typeface="+mn-lt"/>
                        </a:rPr>
                        <a:t>Artes</a:t>
                      </a:r>
                      <a:endParaRPr lang="es-MX" sz="2800" b="0" i="0" u="none" strike="noStrike" dirty="0">
                        <a:solidFill>
                          <a:srgbClr val="000000"/>
                        </a:solidFill>
                        <a:effectLst/>
                        <a:latin typeface="+mn-lt"/>
                      </a:endParaRPr>
                    </a:p>
                  </a:txBody>
                  <a:tcPr marL="7144" marR="7144" marT="9525" marB="0" anchor="ctr"/>
                </a:tc>
                <a:tc>
                  <a:txBody>
                    <a:bodyPr/>
                    <a:lstStyle/>
                    <a:p>
                      <a:pPr algn="ctr" rtl="0" fontAlgn="ctr"/>
                      <a:r>
                        <a:rPr lang="es-MX" sz="2800" b="1" i="0" u="none" strike="noStrike" dirty="0" smtClean="0">
                          <a:solidFill>
                            <a:srgbClr val="000000"/>
                          </a:solidFill>
                          <a:effectLst/>
                          <a:latin typeface="+mn-lt"/>
                        </a:rPr>
                        <a:t>2</a:t>
                      </a:r>
                      <a:endParaRPr lang="es-MX" sz="28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3"/>
                  </a:ext>
                </a:extLst>
              </a:tr>
              <a:tr h="417037">
                <a:tc>
                  <a:txBody>
                    <a:bodyPr/>
                    <a:lstStyle/>
                    <a:p>
                      <a:pPr algn="l" rtl="0" fontAlgn="ctr"/>
                      <a:r>
                        <a:rPr lang="es-MX" sz="2800" b="0" i="0" u="none" strike="noStrike" dirty="0" smtClean="0">
                          <a:solidFill>
                            <a:srgbClr val="000000"/>
                          </a:solidFill>
                          <a:effectLst/>
                          <a:latin typeface="+mn-lt"/>
                        </a:rPr>
                        <a:t>Informática</a:t>
                      </a:r>
                      <a:endParaRPr lang="es-MX" sz="2800" b="0" i="0" u="none" strike="noStrike" dirty="0">
                        <a:solidFill>
                          <a:srgbClr val="000000"/>
                        </a:solidFill>
                        <a:effectLst/>
                        <a:latin typeface="+mn-lt"/>
                      </a:endParaRPr>
                    </a:p>
                  </a:txBody>
                  <a:tcPr marL="7144" marR="7144" marT="9525" marB="0" anchor="ctr"/>
                </a:tc>
                <a:tc>
                  <a:txBody>
                    <a:bodyPr/>
                    <a:lstStyle/>
                    <a:p>
                      <a:pPr algn="ctr" rtl="0" fontAlgn="ctr"/>
                      <a:r>
                        <a:rPr lang="es-MX" sz="2800" b="1" i="0" u="none" strike="noStrike" dirty="0" smtClean="0">
                          <a:solidFill>
                            <a:srgbClr val="000000"/>
                          </a:solidFill>
                          <a:effectLst/>
                          <a:latin typeface="+mn-lt"/>
                        </a:rPr>
                        <a:t>3</a:t>
                      </a:r>
                      <a:endParaRPr lang="es-MX" sz="28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4"/>
                  </a:ext>
                </a:extLst>
              </a:tr>
              <a:tr h="542619">
                <a:tc>
                  <a:txBody>
                    <a:bodyPr/>
                    <a:lstStyle/>
                    <a:p>
                      <a:pPr algn="l" rtl="0" fontAlgn="ctr"/>
                      <a:r>
                        <a:rPr lang="es-MX" sz="2800" b="0" i="0" u="none" strike="noStrike" dirty="0" smtClean="0">
                          <a:solidFill>
                            <a:srgbClr val="000000"/>
                          </a:solidFill>
                          <a:effectLst/>
                          <a:latin typeface="+mn-lt"/>
                        </a:rPr>
                        <a:t>Técnica para el Hogar</a:t>
                      </a:r>
                      <a:endParaRPr lang="es-MX" sz="2800" b="0" i="0" u="none" strike="noStrike" dirty="0">
                        <a:solidFill>
                          <a:srgbClr val="000000"/>
                        </a:solidFill>
                        <a:effectLst/>
                        <a:latin typeface="+mn-lt"/>
                      </a:endParaRPr>
                    </a:p>
                  </a:txBody>
                  <a:tcPr marL="7144" marR="7144" marT="9525" marB="0" anchor="ctr"/>
                </a:tc>
                <a:tc>
                  <a:txBody>
                    <a:bodyPr/>
                    <a:lstStyle/>
                    <a:p>
                      <a:pPr algn="ctr" rtl="0" fontAlgn="ctr"/>
                      <a:r>
                        <a:rPr lang="es-MX" sz="2800" b="1" i="0" u="none" strike="noStrike" dirty="0" smtClean="0">
                          <a:solidFill>
                            <a:srgbClr val="000000"/>
                          </a:solidFill>
                          <a:effectLst/>
                          <a:latin typeface="+mn-lt"/>
                        </a:rPr>
                        <a:t>3</a:t>
                      </a:r>
                      <a:endParaRPr lang="es-MX" sz="28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5"/>
                  </a:ext>
                </a:extLst>
              </a:tr>
              <a:tr h="473164">
                <a:tc>
                  <a:txBody>
                    <a:bodyPr/>
                    <a:lstStyle/>
                    <a:p>
                      <a:pPr algn="l" rtl="0" fontAlgn="ctr"/>
                      <a:r>
                        <a:rPr lang="es-MX" sz="2800" b="0" i="0" u="none" strike="noStrike" dirty="0" smtClean="0">
                          <a:solidFill>
                            <a:srgbClr val="000000"/>
                          </a:solidFill>
                          <a:effectLst/>
                          <a:latin typeface="+mn-lt"/>
                        </a:rPr>
                        <a:t>Tecnología</a:t>
                      </a:r>
                      <a:endParaRPr lang="es-MX" sz="2800" b="0" i="0" u="none" strike="noStrike" dirty="0">
                        <a:solidFill>
                          <a:srgbClr val="000000"/>
                        </a:solidFill>
                        <a:effectLst/>
                        <a:latin typeface="+mn-lt"/>
                      </a:endParaRPr>
                    </a:p>
                  </a:txBody>
                  <a:tcPr marL="7144" marR="7144" marT="9525" marB="0" anchor="ctr"/>
                </a:tc>
                <a:tc>
                  <a:txBody>
                    <a:bodyPr/>
                    <a:lstStyle/>
                    <a:p>
                      <a:pPr algn="ctr" rtl="0" fontAlgn="ctr"/>
                      <a:r>
                        <a:rPr lang="es-MX" sz="2800" b="1" i="0" u="none" strike="noStrike" dirty="0" smtClean="0">
                          <a:solidFill>
                            <a:srgbClr val="000000"/>
                          </a:solidFill>
                          <a:effectLst/>
                          <a:latin typeface="+mn-lt"/>
                        </a:rPr>
                        <a:t>3</a:t>
                      </a:r>
                      <a:endParaRPr lang="es-MX" sz="28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6"/>
                  </a:ext>
                </a:extLst>
              </a:tr>
              <a:tr h="542619">
                <a:tc>
                  <a:txBody>
                    <a:bodyPr/>
                    <a:lstStyle/>
                    <a:p>
                      <a:pPr algn="l" rtl="0" fontAlgn="ctr"/>
                      <a:r>
                        <a:rPr lang="es-MX" sz="2800" b="0" i="0" u="none" strike="noStrike" dirty="0" smtClean="0">
                          <a:solidFill>
                            <a:srgbClr val="000000"/>
                          </a:solidFill>
                          <a:effectLst/>
                          <a:latin typeface="+mn-lt"/>
                        </a:rPr>
                        <a:t>Turismo y Hostelería</a:t>
                      </a:r>
                      <a:endParaRPr lang="es-MX" sz="2800" b="0" i="0" u="none" strike="noStrike" dirty="0">
                        <a:solidFill>
                          <a:srgbClr val="000000"/>
                        </a:solidFill>
                        <a:effectLst/>
                        <a:latin typeface="+mn-lt"/>
                      </a:endParaRPr>
                    </a:p>
                  </a:txBody>
                  <a:tcPr marL="7144" marR="7144" marT="9525" marB="0" anchor="ctr"/>
                </a:tc>
                <a:tc>
                  <a:txBody>
                    <a:bodyPr/>
                    <a:lstStyle/>
                    <a:p>
                      <a:pPr algn="ctr" rtl="0" fontAlgn="ctr"/>
                      <a:r>
                        <a:rPr lang="es-MX" sz="2800" b="1" i="0" u="none" strike="noStrike" dirty="0" smtClean="0">
                          <a:solidFill>
                            <a:srgbClr val="000000"/>
                          </a:solidFill>
                          <a:effectLst/>
                          <a:latin typeface="+mn-lt"/>
                        </a:rPr>
                        <a:t>1</a:t>
                      </a:r>
                      <a:endParaRPr lang="es-MX" sz="28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7"/>
                  </a:ext>
                </a:extLst>
              </a:tr>
              <a:tr h="542619">
                <a:tc>
                  <a:txBody>
                    <a:bodyPr/>
                    <a:lstStyle/>
                    <a:p>
                      <a:pPr algn="ctr" rtl="0" fontAlgn="ctr"/>
                      <a:r>
                        <a:rPr lang="es-MX" sz="2800" b="1" i="0" u="none" strike="noStrike" dirty="0" smtClean="0">
                          <a:solidFill>
                            <a:srgbClr val="000000"/>
                          </a:solidFill>
                          <a:effectLst/>
                          <a:latin typeface="+mn-lt"/>
                        </a:rPr>
                        <a:t>Total </a:t>
                      </a:r>
                      <a:endParaRPr lang="es-MX" sz="2800" b="1" i="0" u="none" strike="noStrike" dirty="0">
                        <a:solidFill>
                          <a:srgbClr val="000000"/>
                        </a:solidFill>
                        <a:effectLst/>
                        <a:latin typeface="+mn-lt"/>
                      </a:endParaRPr>
                    </a:p>
                  </a:txBody>
                  <a:tcPr marL="7144" marR="7144" marT="9525" marB="0" anchor="ctr"/>
                </a:tc>
                <a:tc>
                  <a:txBody>
                    <a:bodyPr/>
                    <a:lstStyle/>
                    <a:p>
                      <a:pPr algn="ctr" rtl="0" fontAlgn="ctr"/>
                      <a:r>
                        <a:rPr lang="es-MX" sz="2800" b="1" i="0" u="none" strike="noStrike" dirty="0" smtClean="0">
                          <a:solidFill>
                            <a:srgbClr val="000000"/>
                          </a:solidFill>
                          <a:effectLst/>
                          <a:latin typeface="+mn-lt"/>
                        </a:rPr>
                        <a:t>71</a:t>
                      </a:r>
                      <a:endParaRPr lang="es-MX" sz="28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8"/>
                  </a:ext>
                </a:extLst>
              </a:tr>
              <a:tr h="479684">
                <a:tc>
                  <a:txBody>
                    <a:bodyPr/>
                    <a:lstStyle/>
                    <a:p>
                      <a:pPr algn="l" rtl="0" fontAlgn="ctr"/>
                      <a:r>
                        <a:rPr lang="es-MX" sz="2800" b="0" i="0" u="none" strike="noStrike" dirty="0" smtClean="0">
                          <a:solidFill>
                            <a:srgbClr val="000000"/>
                          </a:solidFill>
                          <a:effectLst/>
                          <a:latin typeface="+mn-lt"/>
                        </a:rPr>
                        <a:t>Personal</a:t>
                      </a:r>
                      <a:r>
                        <a:rPr lang="es-MX" sz="2800" b="0" i="0" u="none" strike="noStrike" baseline="0" dirty="0" smtClean="0">
                          <a:solidFill>
                            <a:srgbClr val="000000"/>
                          </a:solidFill>
                          <a:effectLst/>
                          <a:latin typeface="+mn-lt"/>
                        </a:rPr>
                        <a:t> de Apoyo</a:t>
                      </a:r>
                      <a:endParaRPr lang="es-MX" sz="2800" b="0" i="0" u="none" strike="noStrike" dirty="0">
                        <a:solidFill>
                          <a:srgbClr val="000000"/>
                        </a:solidFill>
                        <a:effectLst/>
                        <a:latin typeface="+mn-lt"/>
                      </a:endParaRPr>
                    </a:p>
                  </a:txBody>
                  <a:tcPr marL="7144" marR="7144" marT="9525" marB="0" anchor="ctr"/>
                </a:tc>
                <a:tc>
                  <a:txBody>
                    <a:bodyPr/>
                    <a:lstStyle/>
                    <a:p>
                      <a:pPr algn="ctr" rtl="0" fontAlgn="ctr"/>
                      <a:r>
                        <a:rPr lang="es-MX" sz="2800" b="1" i="0" u="none" strike="noStrike" dirty="0" smtClean="0">
                          <a:solidFill>
                            <a:srgbClr val="000000"/>
                          </a:solidFill>
                          <a:effectLst/>
                          <a:latin typeface="+mn-lt"/>
                        </a:rPr>
                        <a:t>21</a:t>
                      </a:r>
                      <a:endParaRPr lang="es-MX" sz="28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6022543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484232" y="687624"/>
            <a:ext cx="3629071" cy="1200329"/>
          </a:xfrm>
          <a:prstGeom prst="rect">
            <a:avLst/>
          </a:prstGeom>
          <a:noFill/>
        </p:spPr>
        <p:txBody>
          <a:bodyPr wrap="none" lIns="91440" tIns="45720" rIns="91440" bIns="45720">
            <a:spAutoFit/>
          </a:bodyPr>
          <a:lstStyle/>
          <a:p>
            <a:pPr algn="ctr"/>
            <a:r>
              <a:rPr lang="es-E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Objetivo</a:t>
            </a:r>
            <a:r>
              <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p:txBody>
      </p:sp>
      <p:sp>
        <p:nvSpPr>
          <p:cNvPr id="3" name="2 CuadroTexto"/>
          <p:cNvSpPr txBox="1"/>
          <p:nvPr/>
        </p:nvSpPr>
        <p:spPr>
          <a:xfrm>
            <a:off x="818427" y="1738550"/>
            <a:ext cx="10116616" cy="4154984"/>
          </a:xfrm>
          <a:prstGeom prst="rect">
            <a:avLst/>
          </a:prstGeom>
          <a:noFill/>
        </p:spPr>
        <p:txBody>
          <a:bodyPr wrap="square" rtlCol="0">
            <a:spAutoFit/>
          </a:bodyPr>
          <a:lstStyle/>
          <a:p>
            <a:pPr algn="just"/>
            <a:r>
              <a:rPr lang="es-ES" sz="4400" dirty="0" smtClean="0">
                <a:solidFill>
                  <a:prstClr val="black"/>
                </a:solidFill>
                <a:latin typeface="Bell MT" panose="02020503060305020303" pitchFamily="18" charset="0"/>
              </a:rPr>
              <a:t>Informar sobre la  ejecución  del </a:t>
            </a:r>
            <a:r>
              <a:rPr lang="es-ES" sz="4400" dirty="0">
                <a:solidFill>
                  <a:prstClr val="black"/>
                </a:solidFill>
                <a:latin typeface="Bell MT" panose="02020503060305020303" pitchFamily="18" charset="0"/>
              </a:rPr>
              <a:t>Programa Todos Podemos  avanzar </a:t>
            </a:r>
            <a:r>
              <a:rPr lang="es-ES" sz="4400" dirty="0" smtClean="0">
                <a:solidFill>
                  <a:prstClr val="black"/>
                </a:solidFill>
                <a:latin typeface="Bell MT" panose="02020503060305020303" pitchFamily="18" charset="0"/>
              </a:rPr>
              <a:t>(TPA) </a:t>
            </a:r>
            <a:r>
              <a:rPr lang="es-ES" sz="4400" dirty="0">
                <a:solidFill>
                  <a:prstClr val="black"/>
                </a:solidFill>
                <a:latin typeface="Bell MT" panose="02020503060305020303" pitchFamily="18" charset="0"/>
              </a:rPr>
              <a:t>, </a:t>
            </a:r>
            <a:r>
              <a:rPr lang="es-ES" sz="4400" dirty="0" smtClean="0">
                <a:solidFill>
                  <a:prstClr val="black"/>
                </a:solidFill>
                <a:latin typeface="Bell MT" panose="02020503060305020303" pitchFamily="18" charset="0"/>
              </a:rPr>
              <a:t>en los aspectos pedagógicos y administrativos en el periodo comprendido año 2018 y enero 2019 en el Departamento de Francisco Morazán .</a:t>
            </a:r>
            <a:endParaRPr lang="es-ES" sz="4400" dirty="0">
              <a:solidFill>
                <a:prstClr val="black"/>
              </a:solidFill>
              <a:latin typeface="Bell MT" panose="02020503060305020303" pitchFamily="18" charset="0"/>
            </a:endParaRPr>
          </a:p>
        </p:txBody>
      </p:sp>
      <p:pic>
        <p:nvPicPr>
          <p:cNvPr id="4" name="Imagen 3" descr="Resultado de imagen para iconos de muÃ±ecos blancos"/>
          <p:cNvPicPr/>
          <p:nvPr/>
        </p:nvPicPr>
        <p:blipFill>
          <a:blip r:embed="rId2">
            <a:extLst>
              <a:ext uri="{28A0092B-C50C-407E-A947-70E740481C1C}">
                <a14:useLocalDpi xmlns:a14="http://schemas.microsoft.com/office/drawing/2010/main" val="0"/>
              </a:ext>
            </a:extLst>
          </a:blip>
          <a:srcRect/>
          <a:stretch>
            <a:fillRect/>
          </a:stretch>
        </p:blipFill>
        <p:spPr bwMode="auto">
          <a:xfrm>
            <a:off x="95696" y="336331"/>
            <a:ext cx="3509352" cy="1282262"/>
          </a:xfrm>
          <a:prstGeom prst="rect">
            <a:avLst/>
          </a:prstGeom>
          <a:noFill/>
          <a:ln>
            <a:noFill/>
          </a:ln>
        </p:spPr>
      </p:pic>
    </p:spTree>
    <p:extLst>
      <p:ext uri="{BB962C8B-B14F-4D97-AF65-F5344CB8AC3E}">
        <p14:creationId xmlns:p14="http://schemas.microsoft.com/office/powerpoint/2010/main" val="40696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15310" y="459317"/>
            <a:ext cx="4850698" cy="1054173"/>
          </a:xfrm>
        </p:spPr>
        <p:txBody>
          <a:bodyPr>
            <a:noAutofit/>
          </a:bodyPr>
          <a:lstStyle/>
          <a:p>
            <a:pPr algn="ctr"/>
            <a:r>
              <a:rPr lang="es-MX" sz="3600" b="1" dirty="0">
                <a:ln w="22225">
                  <a:solidFill>
                    <a:schemeClr val="accent2"/>
                  </a:solidFill>
                  <a:prstDash val="solid"/>
                </a:ln>
                <a:solidFill>
                  <a:schemeClr val="accent2">
                    <a:lumMod val="40000"/>
                    <a:lumOff val="60000"/>
                  </a:schemeClr>
                </a:solidFill>
                <a:latin typeface="Maiandra GD" panose="020E0502030308020204" pitchFamily="34" charset="0"/>
              </a:rPr>
              <a:t>INST. TEC. FRANCISCO MIRANDA</a:t>
            </a: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1285655448"/>
              </p:ext>
            </p:extLst>
          </p:nvPr>
        </p:nvGraphicFramePr>
        <p:xfrm>
          <a:off x="399394" y="1853622"/>
          <a:ext cx="4766614" cy="4778405"/>
        </p:xfrm>
        <a:graphic>
          <a:graphicData uri="http://schemas.openxmlformats.org/drawingml/2006/table">
            <a:tbl>
              <a:tblPr firstRow="1" bandRow="1">
                <a:tableStyleId>{7DF18680-E054-41AD-8BC1-D1AEF772440D}</a:tableStyleId>
              </a:tblPr>
              <a:tblGrid>
                <a:gridCol w="3637680">
                  <a:extLst>
                    <a:ext uri="{9D8B030D-6E8A-4147-A177-3AD203B41FA5}">
                      <a16:colId xmlns:a16="http://schemas.microsoft.com/office/drawing/2014/main" val="20000"/>
                    </a:ext>
                  </a:extLst>
                </a:gridCol>
                <a:gridCol w="1128934">
                  <a:extLst>
                    <a:ext uri="{9D8B030D-6E8A-4147-A177-3AD203B41FA5}">
                      <a16:colId xmlns:a16="http://schemas.microsoft.com/office/drawing/2014/main" val="20001"/>
                    </a:ext>
                  </a:extLst>
                </a:gridCol>
              </a:tblGrid>
              <a:tr h="486558">
                <a:tc gridSpan="2">
                  <a:txBody>
                    <a:bodyPr/>
                    <a:lstStyle/>
                    <a:p>
                      <a:pPr algn="ctr"/>
                      <a:r>
                        <a:rPr lang="es-MX" sz="2400" dirty="0" smtClean="0"/>
                        <a:t>PERSONAL</a:t>
                      </a:r>
                      <a:r>
                        <a:rPr lang="es-MX" sz="2400" baseline="0" dirty="0" smtClean="0"/>
                        <a:t> DESCARGADO</a:t>
                      </a:r>
                      <a:endParaRPr lang="es-MX" sz="24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486558">
                <a:tc>
                  <a:txBody>
                    <a:bodyPr/>
                    <a:lstStyle/>
                    <a:p>
                      <a:r>
                        <a:rPr lang="es-MX" sz="2400" dirty="0" smtClean="0">
                          <a:solidFill>
                            <a:schemeClr val="tx1"/>
                          </a:solidFill>
                          <a:latin typeface="+mn-lt"/>
                        </a:rPr>
                        <a:t>Técnica</a:t>
                      </a:r>
                      <a:r>
                        <a:rPr lang="es-MX" sz="2400" baseline="0" dirty="0" smtClean="0">
                          <a:solidFill>
                            <a:schemeClr val="tx1"/>
                          </a:solidFill>
                          <a:latin typeface="+mn-lt"/>
                        </a:rPr>
                        <a:t> Industrial </a:t>
                      </a:r>
                      <a:endParaRPr lang="es-MX" sz="2400" dirty="0">
                        <a:solidFill>
                          <a:schemeClr val="tx1"/>
                        </a:solidFill>
                        <a:latin typeface="+mn-lt"/>
                      </a:endParaRPr>
                    </a:p>
                  </a:txBody>
                  <a:tcPr marL="68580" marR="68580"/>
                </a:tc>
                <a:tc>
                  <a:txBody>
                    <a:bodyPr/>
                    <a:lstStyle/>
                    <a:p>
                      <a:pPr algn="ctr"/>
                      <a:r>
                        <a:rPr lang="es-MX" sz="2400" b="1" dirty="0" smtClean="0">
                          <a:solidFill>
                            <a:schemeClr val="tx1"/>
                          </a:solidFill>
                          <a:latin typeface="+mn-lt"/>
                        </a:rPr>
                        <a:t>2</a:t>
                      </a:r>
                    </a:p>
                  </a:txBody>
                  <a:tcPr marL="68580" marR="68580"/>
                </a:tc>
                <a:extLst>
                  <a:ext uri="{0D108BD9-81ED-4DB2-BD59-A6C34878D82A}">
                    <a16:rowId xmlns:a16="http://schemas.microsoft.com/office/drawing/2014/main" val="10001"/>
                  </a:ext>
                </a:extLst>
              </a:tr>
              <a:tr h="486558">
                <a:tc>
                  <a:txBody>
                    <a:bodyPr/>
                    <a:lstStyle/>
                    <a:p>
                      <a:r>
                        <a:rPr lang="es-MX" sz="2400" dirty="0" smtClean="0">
                          <a:solidFill>
                            <a:schemeClr val="tx1"/>
                          </a:solidFill>
                          <a:latin typeface="+mn-lt"/>
                        </a:rPr>
                        <a:t>Pedagogía</a:t>
                      </a:r>
                      <a:endParaRPr lang="es-MX" sz="2400" dirty="0">
                        <a:solidFill>
                          <a:schemeClr val="tx1"/>
                        </a:solidFill>
                        <a:latin typeface="+mn-lt"/>
                      </a:endParaRPr>
                    </a:p>
                  </a:txBody>
                  <a:tcPr marL="68580" marR="68580"/>
                </a:tc>
                <a:tc>
                  <a:txBody>
                    <a:bodyPr/>
                    <a:lstStyle/>
                    <a:p>
                      <a:pPr algn="ctr"/>
                      <a:r>
                        <a:rPr lang="es-MX" sz="2400" b="1" dirty="0" smtClean="0">
                          <a:solidFill>
                            <a:schemeClr val="tx1"/>
                          </a:solidFill>
                          <a:latin typeface="+mn-lt"/>
                        </a:rPr>
                        <a:t>2</a:t>
                      </a:r>
                      <a:endParaRPr lang="es-MX" sz="2400" b="1" dirty="0">
                        <a:solidFill>
                          <a:schemeClr val="tx1"/>
                        </a:solidFill>
                        <a:latin typeface="+mn-lt"/>
                      </a:endParaRPr>
                    </a:p>
                  </a:txBody>
                  <a:tcPr marL="68580" marR="68580"/>
                </a:tc>
                <a:extLst>
                  <a:ext uri="{0D108BD9-81ED-4DB2-BD59-A6C34878D82A}">
                    <a16:rowId xmlns:a16="http://schemas.microsoft.com/office/drawing/2014/main" val="10002"/>
                  </a:ext>
                </a:extLst>
              </a:tr>
              <a:tr h="486558">
                <a:tc>
                  <a:txBody>
                    <a:bodyPr/>
                    <a:lstStyle/>
                    <a:p>
                      <a:r>
                        <a:rPr lang="es-MX" sz="2400" dirty="0" smtClean="0">
                          <a:solidFill>
                            <a:schemeClr val="tx1"/>
                          </a:solidFill>
                          <a:latin typeface="+mn-lt"/>
                        </a:rPr>
                        <a:t>Educ. Comercial</a:t>
                      </a:r>
                      <a:endParaRPr lang="es-MX" sz="2400" dirty="0">
                        <a:solidFill>
                          <a:schemeClr val="tx1"/>
                        </a:solidFill>
                        <a:latin typeface="+mn-lt"/>
                      </a:endParaRPr>
                    </a:p>
                  </a:txBody>
                  <a:tcPr marL="68580" marR="68580"/>
                </a:tc>
                <a:tc>
                  <a:txBody>
                    <a:bodyPr/>
                    <a:lstStyle/>
                    <a:p>
                      <a:pPr algn="ctr"/>
                      <a:r>
                        <a:rPr lang="es-MX" sz="2400" b="1" dirty="0" smtClean="0">
                          <a:solidFill>
                            <a:schemeClr val="tx1"/>
                          </a:solidFill>
                          <a:latin typeface="+mn-lt"/>
                        </a:rPr>
                        <a:t>1</a:t>
                      </a:r>
                      <a:endParaRPr lang="es-MX" sz="2400" b="1" dirty="0">
                        <a:solidFill>
                          <a:schemeClr val="tx1"/>
                        </a:solidFill>
                        <a:latin typeface="+mn-lt"/>
                      </a:endParaRPr>
                    </a:p>
                  </a:txBody>
                  <a:tcPr marL="68580" marR="68580"/>
                </a:tc>
                <a:extLst>
                  <a:ext uri="{0D108BD9-81ED-4DB2-BD59-A6C34878D82A}">
                    <a16:rowId xmlns:a16="http://schemas.microsoft.com/office/drawing/2014/main" val="10003"/>
                  </a:ext>
                </a:extLst>
              </a:tr>
              <a:tr h="486558">
                <a:tc>
                  <a:txBody>
                    <a:bodyPr/>
                    <a:lstStyle/>
                    <a:p>
                      <a:r>
                        <a:rPr lang="es-MX" sz="2400" dirty="0" smtClean="0">
                          <a:solidFill>
                            <a:schemeClr val="tx1"/>
                          </a:solidFill>
                          <a:latin typeface="+mn-lt"/>
                        </a:rPr>
                        <a:t>Ing. Agrónomo </a:t>
                      </a:r>
                      <a:endParaRPr lang="es-MX" sz="2400" dirty="0">
                        <a:solidFill>
                          <a:schemeClr val="tx1"/>
                        </a:solidFill>
                        <a:latin typeface="+mn-lt"/>
                      </a:endParaRPr>
                    </a:p>
                  </a:txBody>
                  <a:tcPr marL="68580" marR="68580"/>
                </a:tc>
                <a:tc>
                  <a:txBody>
                    <a:bodyPr/>
                    <a:lstStyle/>
                    <a:p>
                      <a:pPr algn="ctr"/>
                      <a:r>
                        <a:rPr lang="es-MX" sz="2400" b="1" dirty="0" smtClean="0">
                          <a:solidFill>
                            <a:schemeClr val="tx1"/>
                          </a:solidFill>
                          <a:latin typeface="+mn-lt"/>
                        </a:rPr>
                        <a:t>1</a:t>
                      </a:r>
                      <a:endParaRPr lang="es-MX" sz="2400" b="1" dirty="0">
                        <a:solidFill>
                          <a:schemeClr val="tx1"/>
                        </a:solidFill>
                        <a:latin typeface="+mn-lt"/>
                      </a:endParaRPr>
                    </a:p>
                  </a:txBody>
                  <a:tcPr marL="68580" marR="68580"/>
                </a:tc>
                <a:extLst>
                  <a:ext uri="{0D108BD9-81ED-4DB2-BD59-A6C34878D82A}">
                    <a16:rowId xmlns:a16="http://schemas.microsoft.com/office/drawing/2014/main" val="10004"/>
                  </a:ext>
                </a:extLst>
              </a:tr>
              <a:tr h="486558">
                <a:tc>
                  <a:txBody>
                    <a:bodyPr/>
                    <a:lstStyle/>
                    <a:p>
                      <a:r>
                        <a:rPr lang="es-MX" sz="2400" dirty="0" smtClean="0">
                          <a:solidFill>
                            <a:schemeClr val="tx1"/>
                          </a:solidFill>
                          <a:latin typeface="+mn-lt"/>
                        </a:rPr>
                        <a:t>Artísticas</a:t>
                      </a:r>
                      <a:endParaRPr lang="es-MX" sz="2400" dirty="0">
                        <a:solidFill>
                          <a:schemeClr val="tx1"/>
                        </a:solidFill>
                        <a:latin typeface="+mn-lt"/>
                      </a:endParaRPr>
                    </a:p>
                  </a:txBody>
                  <a:tcPr marL="68580" marR="68580"/>
                </a:tc>
                <a:tc>
                  <a:txBody>
                    <a:bodyPr/>
                    <a:lstStyle/>
                    <a:p>
                      <a:pPr algn="ctr"/>
                      <a:r>
                        <a:rPr lang="es-MX" sz="2400" b="1" dirty="0" smtClean="0">
                          <a:solidFill>
                            <a:schemeClr val="tx1"/>
                          </a:solidFill>
                          <a:latin typeface="+mn-lt"/>
                        </a:rPr>
                        <a:t>1</a:t>
                      </a:r>
                      <a:endParaRPr lang="es-MX" sz="2400" b="1" dirty="0">
                        <a:solidFill>
                          <a:schemeClr val="tx1"/>
                        </a:solidFill>
                        <a:latin typeface="+mn-lt"/>
                      </a:endParaRPr>
                    </a:p>
                  </a:txBody>
                  <a:tcPr marL="68580" marR="68580"/>
                </a:tc>
                <a:extLst>
                  <a:ext uri="{0D108BD9-81ED-4DB2-BD59-A6C34878D82A}">
                    <a16:rowId xmlns:a16="http://schemas.microsoft.com/office/drawing/2014/main" val="10005"/>
                  </a:ext>
                </a:extLst>
              </a:tr>
              <a:tr h="486558">
                <a:tc>
                  <a:txBody>
                    <a:bodyPr/>
                    <a:lstStyle/>
                    <a:p>
                      <a:r>
                        <a:rPr lang="es-MX" sz="2400" dirty="0" smtClean="0">
                          <a:solidFill>
                            <a:schemeClr val="tx1"/>
                          </a:solidFill>
                          <a:latin typeface="+mn-lt"/>
                        </a:rPr>
                        <a:t>Ciencias Naturales</a:t>
                      </a:r>
                      <a:endParaRPr lang="es-MX" sz="2400" dirty="0">
                        <a:solidFill>
                          <a:schemeClr val="tx1"/>
                        </a:solidFill>
                        <a:latin typeface="+mn-lt"/>
                      </a:endParaRPr>
                    </a:p>
                  </a:txBody>
                  <a:tcPr marL="68580" marR="68580"/>
                </a:tc>
                <a:tc>
                  <a:txBody>
                    <a:bodyPr/>
                    <a:lstStyle/>
                    <a:p>
                      <a:pPr algn="ctr"/>
                      <a:r>
                        <a:rPr lang="es-MX" sz="2400" b="1" dirty="0" smtClean="0">
                          <a:solidFill>
                            <a:schemeClr val="tx1"/>
                          </a:solidFill>
                          <a:latin typeface="+mn-lt"/>
                        </a:rPr>
                        <a:t>1</a:t>
                      </a:r>
                      <a:endParaRPr lang="es-MX" sz="2400" b="1" dirty="0">
                        <a:solidFill>
                          <a:schemeClr val="tx1"/>
                        </a:solidFill>
                        <a:latin typeface="+mn-lt"/>
                      </a:endParaRPr>
                    </a:p>
                  </a:txBody>
                  <a:tcPr marL="68580" marR="68580"/>
                </a:tc>
                <a:extLst>
                  <a:ext uri="{0D108BD9-81ED-4DB2-BD59-A6C34878D82A}">
                    <a16:rowId xmlns:a16="http://schemas.microsoft.com/office/drawing/2014/main" val="10006"/>
                  </a:ext>
                </a:extLst>
              </a:tr>
              <a:tr h="486558">
                <a:tc>
                  <a:txBody>
                    <a:bodyPr/>
                    <a:lstStyle/>
                    <a:p>
                      <a:r>
                        <a:rPr lang="es-MX" sz="2400" dirty="0" smtClean="0">
                          <a:solidFill>
                            <a:schemeClr val="tx1"/>
                          </a:solidFill>
                          <a:latin typeface="+mn-lt"/>
                        </a:rPr>
                        <a:t>Informática</a:t>
                      </a:r>
                      <a:endParaRPr lang="es-MX" sz="2400" dirty="0">
                        <a:solidFill>
                          <a:schemeClr val="tx1"/>
                        </a:solidFill>
                        <a:latin typeface="+mn-lt"/>
                      </a:endParaRPr>
                    </a:p>
                  </a:txBody>
                  <a:tcPr marL="68580" marR="68580"/>
                </a:tc>
                <a:tc>
                  <a:txBody>
                    <a:bodyPr/>
                    <a:lstStyle/>
                    <a:p>
                      <a:pPr algn="ctr"/>
                      <a:r>
                        <a:rPr lang="es-MX" sz="2400" b="1" dirty="0" smtClean="0">
                          <a:solidFill>
                            <a:schemeClr val="tx1"/>
                          </a:solidFill>
                          <a:latin typeface="+mn-lt"/>
                        </a:rPr>
                        <a:t>1</a:t>
                      </a:r>
                      <a:endParaRPr lang="es-MX" sz="2400" b="1" dirty="0">
                        <a:solidFill>
                          <a:schemeClr val="tx1"/>
                        </a:solidFill>
                        <a:latin typeface="+mn-lt"/>
                      </a:endParaRPr>
                    </a:p>
                  </a:txBody>
                  <a:tcPr marL="68580" marR="68580"/>
                </a:tc>
                <a:extLst>
                  <a:ext uri="{0D108BD9-81ED-4DB2-BD59-A6C34878D82A}">
                    <a16:rowId xmlns:a16="http://schemas.microsoft.com/office/drawing/2014/main" val="10007"/>
                  </a:ext>
                </a:extLst>
              </a:tr>
              <a:tr h="486558">
                <a:tc>
                  <a:txBody>
                    <a:bodyPr/>
                    <a:lstStyle/>
                    <a:p>
                      <a:pPr marL="0" algn="ctr" defTabSz="914400" rtl="0" eaLnBrk="1" latinLnBrk="0" hangingPunct="1"/>
                      <a:r>
                        <a:rPr lang="es-MX" sz="2400" b="1" kern="1200" dirty="0" smtClean="0">
                          <a:solidFill>
                            <a:schemeClr val="tx1"/>
                          </a:solidFill>
                          <a:latin typeface="+mn-lt"/>
                          <a:ea typeface="+mn-ea"/>
                          <a:cs typeface="+mn-cs"/>
                        </a:rPr>
                        <a:t>Total</a:t>
                      </a:r>
                      <a:endParaRPr lang="es-MX" sz="2400" b="1" kern="1200" dirty="0">
                        <a:solidFill>
                          <a:schemeClr val="tx1"/>
                        </a:solidFill>
                        <a:latin typeface="+mn-lt"/>
                        <a:ea typeface="+mn-ea"/>
                        <a:cs typeface="+mn-cs"/>
                      </a:endParaRPr>
                    </a:p>
                  </a:txBody>
                  <a:tcPr marL="68580" marR="68580"/>
                </a:tc>
                <a:tc>
                  <a:txBody>
                    <a:bodyPr/>
                    <a:lstStyle/>
                    <a:p>
                      <a:pPr algn="ctr"/>
                      <a:r>
                        <a:rPr lang="es-MX" sz="2400" b="1" dirty="0" smtClean="0">
                          <a:solidFill>
                            <a:schemeClr val="tx1"/>
                          </a:solidFill>
                          <a:latin typeface="+mn-lt"/>
                        </a:rPr>
                        <a:t>09</a:t>
                      </a:r>
                      <a:endParaRPr lang="es-MX" sz="2400" b="1" dirty="0">
                        <a:solidFill>
                          <a:schemeClr val="tx1"/>
                        </a:solidFill>
                        <a:latin typeface="+mn-lt"/>
                      </a:endParaRPr>
                    </a:p>
                  </a:txBody>
                  <a:tcPr marL="68580" marR="68580"/>
                </a:tc>
                <a:extLst>
                  <a:ext uri="{0D108BD9-81ED-4DB2-BD59-A6C34878D82A}">
                    <a16:rowId xmlns:a16="http://schemas.microsoft.com/office/drawing/2014/main" val="10008"/>
                  </a:ext>
                </a:extLst>
              </a:tr>
              <a:tr h="399383">
                <a:tc>
                  <a:txBody>
                    <a:bodyPr/>
                    <a:lstStyle/>
                    <a:p>
                      <a:pPr algn="l" rtl="0" fontAlgn="ctr"/>
                      <a:r>
                        <a:rPr lang="es-MX" sz="2400" b="0" i="0" u="none" strike="noStrike" dirty="0" smtClean="0">
                          <a:solidFill>
                            <a:schemeClr val="tx1"/>
                          </a:solidFill>
                          <a:effectLst/>
                          <a:latin typeface="+mn-lt"/>
                        </a:rPr>
                        <a:t>Personal</a:t>
                      </a:r>
                      <a:r>
                        <a:rPr lang="es-MX" sz="2400" b="0" i="0" u="none" strike="noStrike" baseline="0" dirty="0" smtClean="0">
                          <a:solidFill>
                            <a:schemeClr val="tx1"/>
                          </a:solidFill>
                          <a:effectLst/>
                          <a:latin typeface="+mn-lt"/>
                        </a:rPr>
                        <a:t> de Apoyo</a:t>
                      </a:r>
                      <a:endParaRPr lang="es-MX" sz="2400" b="0" i="0" u="none" strike="noStrike" dirty="0">
                        <a:solidFill>
                          <a:schemeClr val="tx1"/>
                        </a:solidFill>
                        <a:effectLst/>
                        <a:latin typeface="+mn-lt"/>
                      </a:endParaRPr>
                    </a:p>
                  </a:txBody>
                  <a:tcPr marL="7144" marR="7144" marT="9525" marB="0" anchor="ctr"/>
                </a:tc>
                <a:tc>
                  <a:txBody>
                    <a:bodyPr/>
                    <a:lstStyle/>
                    <a:p>
                      <a:pPr algn="ctr" rtl="0" fontAlgn="ctr"/>
                      <a:r>
                        <a:rPr lang="es-MX" sz="2400" b="1" i="0" u="none" strike="noStrike" dirty="0" smtClean="0">
                          <a:solidFill>
                            <a:schemeClr val="tx1"/>
                          </a:solidFill>
                          <a:effectLst/>
                          <a:latin typeface="+mn-lt"/>
                        </a:rPr>
                        <a:t>1</a:t>
                      </a:r>
                      <a:endParaRPr lang="es-MX" sz="2400" b="1" i="0" u="none" strike="noStrike" dirty="0">
                        <a:solidFill>
                          <a:schemeClr val="tx1"/>
                        </a:solidFill>
                        <a:effectLst/>
                        <a:latin typeface="+mn-lt"/>
                      </a:endParaRPr>
                    </a:p>
                  </a:txBody>
                  <a:tcPr marL="7144" marR="7144" marT="9525" marB="0" anchor="ctr"/>
                </a:tc>
                <a:extLst>
                  <a:ext uri="{0D108BD9-81ED-4DB2-BD59-A6C34878D82A}">
                    <a16:rowId xmlns:a16="http://schemas.microsoft.com/office/drawing/2014/main" val="10009"/>
                  </a:ext>
                </a:extLst>
              </a:tr>
            </a:tbl>
          </a:graphicData>
        </a:graphic>
      </p:graphicFrame>
      <p:sp>
        <p:nvSpPr>
          <p:cNvPr id="7" name="1 Título"/>
          <p:cNvSpPr txBox="1">
            <a:spLocks/>
          </p:cNvSpPr>
          <p:nvPr/>
        </p:nvSpPr>
        <p:spPr>
          <a:xfrm>
            <a:off x="6354637" y="6001407"/>
            <a:ext cx="5732260" cy="63062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sz="2667" b="1" cap="none" dirty="0">
                <a:ln w="22225">
                  <a:solidFill>
                    <a:schemeClr val="accent2"/>
                  </a:solidFill>
                  <a:prstDash val="solid"/>
                </a:ln>
                <a:solidFill>
                  <a:schemeClr val="accent2">
                    <a:lumMod val="40000"/>
                    <a:lumOff val="60000"/>
                  </a:schemeClr>
                </a:solidFill>
                <a:latin typeface="Maiandra GD" panose="020E0502030308020204" pitchFamily="34" charset="0"/>
              </a:rPr>
              <a:t>Inst. "CNEL. MALCOLM DONALD SÁNCHEZ PONCE</a:t>
            </a:r>
            <a:r>
              <a:rPr lang="es-MX" sz="3600" b="1" cap="none" dirty="0">
                <a:ln w="22225">
                  <a:solidFill>
                    <a:schemeClr val="accent2"/>
                  </a:solidFill>
                  <a:prstDash val="solid"/>
                </a:ln>
                <a:solidFill>
                  <a:schemeClr val="accent2">
                    <a:lumMod val="40000"/>
                    <a:lumOff val="60000"/>
                  </a:schemeClr>
                </a:solidFill>
                <a:latin typeface="Maiandra GD" panose="020E0502030308020204" pitchFamily="34" charset="0"/>
              </a:rPr>
              <a:t>"</a:t>
            </a:r>
          </a:p>
        </p:txBody>
      </p:sp>
      <p:graphicFrame>
        <p:nvGraphicFramePr>
          <p:cNvPr id="8" name="5 Marcador de contenido"/>
          <p:cNvGraphicFramePr>
            <a:graphicFrameLocks/>
          </p:cNvGraphicFramePr>
          <p:nvPr>
            <p:extLst>
              <p:ext uri="{D42A27DB-BD31-4B8C-83A1-F6EECF244321}">
                <p14:modId xmlns:p14="http://schemas.microsoft.com/office/powerpoint/2010/main" val="2920133059"/>
              </p:ext>
            </p:extLst>
          </p:nvPr>
        </p:nvGraphicFramePr>
        <p:xfrm>
          <a:off x="6267361" y="189186"/>
          <a:ext cx="5378102" cy="5699760"/>
        </p:xfrm>
        <a:graphic>
          <a:graphicData uri="http://schemas.openxmlformats.org/drawingml/2006/table">
            <a:tbl>
              <a:tblPr firstRow="1" bandRow="1">
                <a:tableStyleId>{7DF18680-E054-41AD-8BC1-D1AEF772440D}</a:tableStyleId>
              </a:tblPr>
              <a:tblGrid>
                <a:gridCol w="4151514">
                  <a:extLst>
                    <a:ext uri="{9D8B030D-6E8A-4147-A177-3AD203B41FA5}">
                      <a16:colId xmlns:a16="http://schemas.microsoft.com/office/drawing/2014/main" val="20000"/>
                    </a:ext>
                  </a:extLst>
                </a:gridCol>
                <a:gridCol w="1226588">
                  <a:extLst>
                    <a:ext uri="{9D8B030D-6E8A-4147-A177-3AD203B41FA5}">
                      <a16:colId xmlns:a16="http://schemas.microsoft.com/office/drawing/2014/main" val="20001"/>
                    </a:ext>
                  </a:extLst>
                </a:gridCol>
              </a:tblGrid>
              <a:tr h="439524">
                <a:tc gridSpan="2">
                  <a:txBody>
                    <a:bodyPr/>
                    <a:lstStyle/>
                    <a:p>
                      <a:pPr algn="ctr"/>
                      <a:r>
                        <a:rPr lang="es-MX" sz="2800" dirty="0" smtClean="0"/>
                        <a:t>PERSONAL CONTRATADO</a:t>
                      </a:r>
                      <a:endParaRPr lang="es-MX" sz="28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439524">
                <a:tc>
                  <a:txBody>
                    <a:bodyPr/>
                    <a:lstStyle/>
                    <a:p>
                      <a:r>
                        <a:rPr lang="es-MX" sz="2800" kern="1200" dirty="0" smtClean="0">
                          <a:solidFill>
                            <a:schemeClr val="tx1"/>
                          </a:solidFill>
                          <a:latin typeface="+mn-lt"/>
                          <a:ea typeface="+mn-ea"/>
                          <a:cs typeface="+mn-cs"/>
                        </a:rPr>
                        <a:t>Admón..</a:t>
                      </a:r>
                      <a:r>
                        <a:rPr lang="es-MX" sz="2800" kern="1200" baseline="0" dirty="0" smtClean="0">
                          <a:solidFill>
                            <a:schemeClr val="tx1"/>
                          </a:solidFill>
                          <a:latin typeface="+mn-lt"/>
                          <a:ea typeface="+mn-ea"/>
                          <a:cs typeface="+mn-cs"/>
                        </a:rPr>
                        <a:t> Educativa</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2</a:t>
                      </a:r>
                      <a:endParaRPr lang="es-MX" sz="2800" b="1" dirty="0">
                        <a:solidFill>
                          <a:schemeClr val="tx1"/>
                        </a:solidFill>
                      </a:endParaRPr>
                    </a:p>
                  </a:txBody>
                  <a:tcPr marL="68580" marR="68580"/>
                </a:tc>
                <a:extLst>
                  <a:ext uri="{0D108BD9-81ED-4DB2-BD59-A6C34878D82A}">
                    <a16:rowId xmlns:a16="http://schemas.microsoft.com/office/drawing/2014/main" val="10001"/>
                  </a:ext>
                </a:extLst>
              </a:tr>
              <a:tr h="439524">
                <a:tc>
                  <a:txBody>
                    <a:bodyPr/>
                    <a:lstStyle/>
                    <a:p>
                      <a:r>
                        <a:rPr lang="es-MX" sz="2800" kern="1200" dirty="0" smtClean="0">
                          <a:solidFill>
                            <a:schemeClr val="tx1"/>
                          </a:solidFill>
                          <a:latin typeface="+mn-lt"/>
                          <a:ea typeface="+mn-ea"/>
                          <a:cs typeface="+mn-cs"/>
                        </a:rPr>
                        <a:t>Educ. Básica</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2"/>
                  </a:ext>
                </a:extLst>
              </a:tr>
              <a:tr h="439524">
                <a:tc>
                  <a:txBody>
                    <a:bodyPr/>
                    <a:lstStyle/>
                    <a:p>
                      <a:r>
                        <a:rPr lang="es-MX" sz="2800" kern="1200" dirty="0" smtClean="0">
                          <a:solidFill>
                            <a:schemeClr val="tx1"/>
                          </a:solidFill>
                          <a:latin typeface="+mn-lt"/>
                          <a:ea typeface="+mn-ea"/>
                          <a:cs typeface="+mn-cs"/>
                        </a:rPr>
                        <a:t>Educ. Comercial</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2</a:t>
                      </a:r>
                      <a:endParaRPr lang="es-MX" sz="2800" b="1" dirty="0">
                        <a:solidFill>
                          <a:schemeClr val="tx1"/>
                        </a:solidFill>
                      </a:endParaRPr>
                    </a:p>
                  </a:txBody>
                  <a:tcPr marL="68580" marR="68580"/>
                </a:tc>
                <a:extLst>
                  <a:ext uri="{0D108BD9-81ED-4DB2-BD59-A6C34878D82A}">
                    <a16:rowId xmlns:a16="http://schemas.microsoft.com/office/drawing/2014/main" val="10003"/>
                  </a:ext>
                </a:extLst>
              </a:tr>
              <a:tr h="439524">
                <a:tc>
                  <a:txBody>
                    <a:bodyPr/>
                    <a:lstStyle/>
                    <a:p>
                      <a:r>
                        <a:rPr lang="es-MX" sz="2800" kern="1200" dirty="0" smtClean="0">
                          <a:solidFill>
                            <a:schemeClr val="tx1"/>
                          </a:solidFill>
                          <a:latin typeface="+mn-lt"/>
                          <a:ea typeface="+mn-ea"/>
                          <a:cs typeface="+mn-cs"/>
                        </a:rPr>
                        <a:t>Ciencias Naturales</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4"/>
                  </a:ext>
                </a:extLst>
              </a:tr>
              <a:tr h="439524">
                <a:tc>
                  <a:txBody>
                    <a:bodyPr/>
                    <a:lstStyle/>
                    <a:p>
                      <a:r>
                        <a:rPr lang="es-MX" sz="2800" kern="1200" dirty="0" smtClean="0">
                          <a:solidFill>
                            <a:schemeClr val="tx1"/>
                          </a:solidFill>
                          <a:latin typeface="+mn-lt"/>
                          <a:ea typeface="+mn-ea"/>
                          <a:cs typeface="+mn-cs"/>
                        </a:rPr>
                        <a:t>Ciencias Sociales</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2</a:t>
                      </a:r>
                      <a:endParaRPr lang="es-MX" sz="2800" b="1" dirty="0">
                        <a:solidFill>
                          <a:schemeClr val="tx1"/>
                        </a:solidFill>
                      </a:endParaRPr>
                    </a:p>
                  </a:txBody>
                  <a:tcPr marL="68580" marR="68580"/>
                </a:tc>
                <a:extLst>
                  <a:ext uri="{0D108BD9-81ED-4DB2-BD59-A6C34878D82A}">
                    <a16:rowId xmlns:a16="http://schemas.microsoft.com/office/drawing/2014/main" val="10005"/>
                  </a:ext>
                </a:extLst>
              </a:tr>
              <a:tr h="439524">
                <a:tc>
                  <a:txBody>
                    <a:bodyPr/>
                    <a:lstStyle/>
                    <a:p>
                      <a:r>
                        <a:rPr lang="es-MX" sz="2800" kern="1200" dirty="0" smtClean="0">
                          <a:solidFill>
                            <a:schemeClr val="tx1"/>
                          </a:solidFill>
                          <a:latin typeface="+mn-lt"/>
                          <a:ea typeface="+mn-ea"/>
                          <a:cs typeface="+mn-cs"/>
                        </a:rPr>
                        <a:t>Ing. Agrónomo</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6"/>
                  </a:ext>
                </a:extLst>
              </a:tr>
              <a:tr h="439524">
                <a:tc>
                  <a:txBody>
                    <a:bodyPr/>
                    <a:lstStyle/>
                    <a:p>
                      <a:r>
                        <a:rPr lang="es-MX" sz="2800" kern="1200" dirty="0" smtClean="0">
                          <a:solidFill>
                            <a:schemeClr val="tx1"/>
                          </a:solidFill>
                          <a:latin typeface="+mn-lt"/>
                          <a:ea typeface="+mn-ea"/>
                          <a:cs typeface="+mn-cs"/>
                        </a:rPr>
                        <a:t>Informática</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7"/>
                  </a:ext>
                </a:extLst>
              </a:tr>
              <a:tr h="439524">
                <a:tc>
                  <a:txBody>
                    <a:bodyPr/>
                    <a:lstStyle/>
                    <a:p>
                      <a:r>
                        <a:rPr lang="es-MX" sz="2800" kern="1200" dirty="0" smtClean="0">
                          <a:solidFill>
                            <a:schemeClr val="tx1"/>
                          </a:solidFill>
                          <a:latin typeface="+mn-lt"/>
                          <a:ea typeface="+mn-ea"/>
                          <a:cs typeface="+mn-cs"/>
                        </a:rPr>
                        <a:t>Pedagogía </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8"/>
                  </a:ext>
                </a:extLst>
              </a:tr>
              <a:tr h="439524">
                <a:tc>
                  <a:txBody>
                    <a:bodyPr/>
                    <a:lstStyle/>
                    <a:p>
                      <a:r>
                        <a:rPr lang="es-MX" sz="2800" kern="1200" dirty="0" smtClean="0">
                          <a:solidFill>
                            <a:schemeClr val="tx1"/>
                          </a:solidFill>
                          <a:latin typeface="+mn-lt"/>
                          <a:ea typeface="+mn-ea"/>
                          <a:cs typeface="+mn-cs"/>
                        </a:rPr>
                        <a:t>Técnica para el Hogar</a:t>
                      </a:r>
                      <a:endParaRPr lang="es-MX" sz="2800"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a:t>
                      </a:r>
                      <a:endParaRPr lang="es-MX" sz="2800" b="1" dirty="0">
                        <a:solidFill>
                          <a:schemeClr val="tx1"/>
                        </a:solidFill>
                      </a:endParaRPr>
                    </a:p>
                  </a:txBody>
                  <a:tcPr marL="68580" marR="68580"/>
                </a:tc>
                <a:extLst>
                  <a:ext uri="{0D108BD9-81ED-4DB2-BD59-A6C34878D82A}">
                    <a16:rowId xmlns:a16="http://schemas.microsoft.com/office/drawing/2014/main" val="10009"/>
                  </a:ext>
                </a:extLst>
              </a:tr>
              <a:tr h="439524">
                <a:tc>
                  <a:txBody>
                    <a:bodyPr/>
                    <a:lstStyle/>
                    <a:p>
                      <a:pPr algn="ctr"/>
                      <a:r>
                        <a:rPr lang="es-MX" sz="2800" b="1" kern="1200" dirty="0" smtClean="0">
                          <a:solidFill>
                            <a:schemeClr val="tx1"/>
                          </a:solidFill>
                          <a:latin typeface="+mn-lt"/>
                          <a:ea typeface="+mn-ea"/>
                          <a:cs typeface="+mn-cs"/>
                        </a:rPr>
                        <a:t>Total</a:t>
                      </a:r>
                      <a:endParaRPr lang="es-MX" sz="2800" b="1" kern="1200" dirty="0">
                        <a:solidFill>
                          <a:schemeClr val="tx1"/>
                        </a:solidFill>
                        <a:latin typeface="+mn-lt"/>
                        <a:ea typeface="+mn-ea"/>
                        <a:cs typeface="+mn-cs"/>
                      </a:endParaRPr>
                    </a:p>
                  </a:txBody>
                  <a:tcPr marL="68580" marR="68580"/>
                </a:tc>
                <a:tc>
                  <a:txBody>
                    <a:bodyPr/>
                    <a:lstStyle/>
                    <a:p>
                      <a:pPr algn="ctr"/>
                      <a:r>
                        <a:rPr lang="es-MX" sz="2800" b="1" dirty="0" smtClean="0">
                          <a:solidFill>
                            <a:schemeClr val="tx1"/>
                          </a:solidFill>
                        </a:rPr>
                        <a:t>13</a:t>
                      </a:r>
                      <a:endParaRPr lang="es-MX" sz="2800" b="1" dirty="0">
                        <a:solidFill>
                          <a:schemeClr val="tx1"/>
                        </a:solidFill>
                      </a:endParaRPr>
                    </a:p>
                  </a:txBody>
                  <a:tcPr marL="68580" marR="6858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0436625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79781" y="579848"/>
            <a:ext cx="4491612" cy="544759"/>
          </a:xfrm>
        </p:spPr>
        <p:txBody>
          <a:bodyPr>
            <a:normAutofit fontScale="90000"/>
          </a:bodyPr>
          <a:lstStyle/>
          <a:p>
            <a:pPr algn="ctr"/>
            <a:r>
              <a:rPr lang="es-MX" sz="3200" b="1" dirty="0">
                <a:ln w="22225">
                  <a:solidFill>
                    <a:schemeClr val="accent2"/>
                  </a:solidFill>
                  <a:prstDash val="solid"/>
                </a:ln>
                <a:solidFill>
                  <a:schemeClr val="accent2">
                    <a:lumMod val="40000"/>
                    <a:lumOff val="60000"/>
                  </a:schemeClr>
                </a:solidFill>
                <a:latin typeface="Maiandra GD" panose="020E0502030308020204" pitchFamily="34" charset="0"/>
              </a:rPr>
              <a:t>INST. JESÚS AGUILAR PAZ</a:t>
            </a: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1599405377"/>
              </p:ext>
            </p:extLst>
          </p:nvPr>
        </p:nvGraphicFramePr>
        <p:xfrm>
          <a:off x="794107" y="1280464"/>
          <a:ext cx="5144238" cy="5404485"/>
        </p:xfrm>
        <a:graphic>
          <a:graphicData uri="http://schemas.openxmlformats.org/drawingml/2006/table">
            <a:tbl>
              <a:tblPr firstRow="1" bandRow="1">
                <a:tableStyleId>{7DF18680-E054-41AD-8BC1-D1AEF772440D}</a:tableStyleId>
              </a:tblPr>
              <a:tblGrid>
                <a:gridCol w="3925865">
                  <a:extLst>
                    <a:ext uri="{9D8B030D-6E8A-4147-A177-3AD203B41FA5}">
                      <a16:colId xmlns:a16="http://schemas.microsoft.com/office/drawing/2014/main" val="20000"/>
                    </a:ext>
                  </a:extLst>
                </a:gridCol>
                <a:gridCol w="1218373">
                  <a:extLst>
                    <a:ext uri="{9D8B030D-6E8A-4147-A177-3AD203B41FA5}">
                      <a16:colId xmlns:a16="http://schemas.microsoft.com/office/drawing/2014/main" val="20001"/>
                    </a:ext>
                  </a:extLst>
                </a:gridCol>
              </a:tblGrid>
              <a:tr h="412265">
                <a:tc gridSpan="2">
                  <a:txBody>
                    <a:bodyPr/>
                    <a:lstStyle/>
                    <a:p>
                      <a:pPr algn="ctr"/>
                      <a:r>
                        <a:rPr lang="es-MX" sz="2400" dirty="0" smtClean="0"/>
                        <a:t>PERSONAL</a:t>
                      </a:r>
                      <a:r>
                        <a:rPr lang="es-MX" sz="2400" baseline="0" dirty="0" smtClean="0"/>
                        <a:t> DESCARGADO</a:t>
                      </a:r>
                      <a:endParaRPr lang="es-MX" sz="24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412265">
                <a:tc>
                  <a:txBody>
                    <a:bodyPr/>
                    <a:lstStyle/>
                    <a:p>
                      <a:r>
                        <a:rPr lang="es-MX" sz="2400" dirty="0" smtClean="0">
                          <a:solidFill>
                            <a:schemeClr val="tx1"/>
                          </a:solidFill>
                        </a:rPr>
                        <a:t>Matemáticas</a:t>
                      </a:r>
                      <a:endParaRPr lang="es-MX" sz="2400" dirty="0">
                        <a:solidFill>
                          <a:schemeClr val="tx1"/>
                        </a:solidFill>
                      </a:endParaRPr>
                    </a:p>
                  </a:txBody>
                  <a:tcPr marL="68580" marR="68580"/>
                </a:tc>
                <a:tc>
                  <a:txBody>
                    <a:bodyPr/>
                    <a:lstStyle/>
                    <a:p>
                      <a:pPr algn="ctr"/>
                      <a:r>
                        <a:rPr lang="es-MX" sz="2400" b="1" dirty="0" smtClean="0">
                          <a:solidFill>
                            <a:schemeClr val="tx1"/>
                          </a:solidFill>
                        </a:rPr>
                        <a:t>3</a:t>
                      </a:r>
                    </a:p>
                  </a:txBody>
                  <a:tcPr marL="68580" marR="68580"/>
                </a:tc>
                <a:extLst>
                  <a:ext uri="{0D108BD9-81ED-4DB2-BD59-A6C34878D82A}">
                    <a16:rowId xmlns:a16="http://schemas.microsoft.com/office/drawing/2014/main" val="10001"/>
                  </a:ext>
                </a:extLst>
              </a:tr>
              <a:tr h="412265">
                <a:tc>
                  <a:txBody>
                    <a:bodyPr/>
                    <a:lstStyle/>
                    <a:p>
                      <a:r>
                        <a:rPr lang="es-MX" sz="2400" dirty="0" smtClean="0">
                          <a:solidFill>
                            <a:schemeClr val="tx1"/>
                          </a:solidFill>
                        </a:rPr>
                        <a:t>Ciencias Naturales</a:t>
                      </a:r>
                      <a:endParaRPr lang="es-MX" sz="2400" dirty="0">
                        <a:solidFill>
                          <a:schemeClr val="tx1"/>
                        </a:solidFill>
                      </a:endParaRPr>
                    </a:p>
                  </a:txBody>
                  <a:tcPr marL="68580" marR="68580"/>
                </a:tc>
                <a:tc>
                  <a:txBody>
                    <a:bodyPr/>
                    <a:lstStyle/>
                    <a:p>
                      <a:pPr algn="ctr"/>
                      <a:r>
                        <a:rPr lang="es-MX" sz="2400" b="1" dirty="0" smtClean="0">
                          <a:solidFill>
                            <a:schemeClr val="tx1"/>
                          </a:solidFill>
                        </a:rPr>
                        <a:t>2</a:t>
                      </a:r>
                      <a:endParaRPr lang="es-MX" sz="2400" b="1" dirty="0">
                        <a:solidFill>
                          <a:schemeClr val="tx1"/>
                        </a:solidFill>
                      </a:endParaRPr>
                    </a:p>
                  </a:txBody>
                  <a:tcPr marL="68580" marR="68580"/>
                </a:tc>
                <a:extLst>
                  <a:ext uri="{0D108BD9-81ED-4DB2-BD59-A6C34878D82A}">
                    <a16:rowId xmlns:a16="http://schemas.microsoft.com/office/drawing/2014/main" val="10002"/>
                  </a:ext>
                </a:extLst>
              </a:tr>
              <a:tr h="412265">
                <a:tc>
                  <a:txBody>
                    <a:bodyPr/>
                    <a:lstStyle/>
                    <a:p>
                      <a:r>
                        <a:rPr lang="es-MX" sz="2400" dirty="0" smtClean="0">
                          <a:solidFill>
                            <a:schemeClr val="tx1"/>
                          </a:solidFill>
                        </a:rPr>
                        <a:t>Ciencias Sociales</a:t>
                      </a:r>
                      <a:endParaRPr lang="es-MX" sz="2400" dirty="0">
                        <a:solidFill>
                          <a:schemeClr val="tx1"/>
                        </a:solidFill>
                      </a:endParaRPr>
                    </a:p>
                  </a:txBody>
                  <a:tcPr marL="68580" marR="68580"/>
                </a:tc>
                <a:tc>
                  <a:txBody>
                    <a:bodyPr/>
                    <a:lstStyle/>
                    <a:p>
                      <a:pPr algn="ctr"/>
                      <a:r>
                        <a:rPr lang="es-MX" sz="2400" b="1" dirty="0" smtClean="0">
                          <a:solidFill>
                            <a:schemeClr val="tx1"/>
                          </a:solidFill>
                        </a:rPr>
                        <a:t>4</a:t>
                      </a:r>
                      <a:endParaRPr lang="es-MX" sz="2400" b="1" dirty="0">
                        <a:solidFill>
                          <a:schemeClr val="tx1"/>
                        </a:solidFill>
                      </a:endParaRPr>
                    </a:p>
                  </a:txBody>
                  <a:tcPr marL="68580" marR="68580"/>
                </a:tc>
                <a:extLst>
                  <a:ext uri="{0D108BD9-81ED-4DB2-BD59-A6C34878D82A}">
                    <a16:rowId xmlns:a16="http://schemas.microsoft.com/office/drawing/2014/main" val="10003"/>
                  </a:ext>
                </a:extLst>
              </a:tr>
              <a:tr h="412265">
                <a:tc>
                  <a:txBody>
                    <a:bodyPr/>
                    <a:lstStyle/>
                    <a:p>
                      <a:r>
                        <a:rPr lang="es-MX" sz="2400" dirty="0" smtClean="0">
                          <a:solidFill>
                            <a:schemeClr val="tx1"/>
                          </a:solidFill>
                        </a:rPr>
                        <a:t>Educ. Comercial </a:t>
                      </a:r>
                      <a:endParaRPr lang="es-MX" sz="2400" dirty="0">
                        <a:solidFill>
                          <a:schemeClr val="tx1"/>
                        </a:solidFill>
                      </a:endParaRPr>
                    </a:p>
                  </a:txBody>
                  <a:tcPr marL="68580" marR="68580"/>
                </a:tc>
                <a:tc>
                  <a:txBody>
                    <a:bodyPr/>
                    <a:lstStyle/>
                    <a:p>
                      <a:pPr algn="ctr"/>
                      <a:r>
                        <a:rPr lang="es-MX" sz="2400" b="1" dirty="0" smtClean="0">
                          <a:solidFill>
                            <a:schemeClr val="tx1"/>
                          </a:solidFill>
                        </a:rPr>
                        <a:t>4</a:t>
                      </a:r>
                      <a:endParaRPr lang="es-MX" sz="2400" b="1" dirty="0">
                        <a:solidFill>
                          <a:schemeClr val="tx1"/>
                        </a:solidFill>
                      </a:endParaRPr>
                    </a:p>
                  </a:txBody>
                  <a:tcPr marL="68580" marR="68580"/>
                </a:tc>
                <a:extLst>
                  <a:ext uri="{0D108BD9-81ED-4DB2-BD59-A6C34878D82A}">
                    <a16:rowId xmlns:a16="http://schemas.microsoft.com/office/drawing/2014/main" val="10004"/>
                  </a:ext>
                </a:extLst>
              </a:tr>
              <a:tr h="412265">
                <a:tc>
                  <a:txBody>
                    <a:bodyPr/>
                    <a:lstStyle/>
                    <a:p>
                      <a:r>
                        <a:rPr lang="es-MX" sz="2400" dirty="0" smtClean="0">
                          <a:solidFill>
                            <a:schemeClr val="tx1"/>
                          </a:solidFill>
                        </a:rPr>
                        <a:t>Pedagogía</a:t>
                      </a:r>
                      <a:endParaRPr lang="es-MX" sz="2400" dirty="0">
                        <a:solidFill>
                          <a:schemeClr val="tx1"/>
                        </a:solidFill>
                      </a:endParaRPr>
                    </a:p>
                  </a:txBody>
                  <a:tcPr marL="68580" marR="68580"/>
                </a:tc>
                <a:tc>
                  <a:txBody>
                    <a:bodyPr/>
                    <a:lstStyle/>
                    <a:p>
                      <a:pPr algn="ctr"/>
                      <a:r>
                        <a:rPr lang="es-MX" sz="2400" b="1" dirty="0" smtClean="0">
                          <a:solidFill>
                            <a:schemeClr val="tx1"/>
                          </a:solidFill>
                        </a:rPr>
                        <a:t>1</a:t>
                      </a:r>
                      <a:endParaRPr lang="es-MX" sz="2400" b="1" dirty="0">
                        <a:solidFill>
                          <a:schemeClr val="tx1"/>
                        </a:solidFill>
                      </a:endParaRPr>
                    </a:p>
                  </a:txBody>
                  <a:tcPr marL="68580" marR="68580"/>
                </a:tc>
                <a:extLst>
                  <a:ext uri="{0D108BD9-81ED-4DB2-BD59-A6C34878D82A}">
                    <a16:rowId xmlns:a16="http://schemas.microsoft.com/office/drawing/2014/main" val="10005"/>
                  </a:ext>
                </a:extLst>
              </a:tr>
              <a:tr h="412265">
                <a:tc>
                  <a:txBody>
                    <a:bodyPr/>
                    <a:lstStyle/>
                    <a:p>
                      <a:r>
                        <a:rPr lang="es-MX" sz="2400" dirty="0" smtClean="0">
                          <a:solidFill>
                            <a:schemeClr val="tx1"/>
                          </a:solidFill>
                        </a:rPr>
                        <a:t>Gestión y Admón.</a:t>
                      </a:r>
                      <a:r>
                        <a:rPr lang="es-MX" sz="2400" baseline="0" dirty="0" smtClean="0">
                          <a:solidFill>
                            <a:schemeClr val="tx1"/>
                          </a:solidFill>
                        </a:rPr>
                        <a:t> </a:t>
                      </a:r>
                      <a:r>
                        <a:rPr lang="es-MX" sz="2400" dirty="0" smtClean="0">
                          <a:solidFill>
                            <a:schemeClr val="tx1"/>
                          </a:solidFill>
                        </a:rPr>
                        <a:t>Educativa </a:t>
                      </a:r>
                      <a:endParaRPr lang="es-MX" sz="2400" dirty="0">
                        <a:solidFill>
                          <a:schemeClr val="tx1"/>
                        </a:solidFill>
                      </a:endParaRPr>
                    </a:p>
                  </a:txBody>
                  <a:tcPr marL="68580" marR="68580"/>
                </a:tc>
                <a:tc>
                  <a:txBody>
                    <a:bodyPr/>
                    <a:lstStyle/>
                    <a:p>
                      <a:pPr algn="ctr"/>
                      <a:r>
                        <a:rPr lang="es-MX" sz="2400" b="1" dirty="0" smtClean="0">
                          <a:solidFill>
                            <a:schemeClr val="tx1"/>
                          </a:solidFill>
                        </a:rPr>
                        <a:t>1</a:t>
                      </a:r>
                      <a:endParaRPr lang="es-MX" sz="2400" b="1" dirty="0">
                        <a:solidFill>
                          <a:schemeClr val="tx1"/>
                        </a:solidFill>
                      </a:endParaRPr>
                    </a:p>
                  </a:txBody>
                  <a:tcPr marL="68580" marR="68580"/>
                </a:tc>
                <a:extLst>
                  <a:ext uri="{0D108BD9-81ED-4DB2-BD59-A6C34878D82A}">
                    <a16:rowId xmlns:a16="http://schemas.microsoft.com/office/drawing/2014/main" val="10006"/>
                  </a:ext>
                </a:extLst>
              </a:tr>
              <a:tr h="412265">
                <a:tc>
                  <a:txBody>
                    <a:bodyPr/>
                    <a:lstStyle/>
                    <a:p>
                      <a:r>
                        <a:rPr lang="es-MX" sz="2400" dirty="0" smtClean="0">
                          <a:solidFill>
                            <a:schemeClr val="tx1"/>
                          </a:solidFill>
                        </a:rPr>
                        <a:t>Inglés</a:t>
                      </a:r>
                      <a:endParaRPr lang="es-MX" sz="2400" dirty="0">
                        <a:solidFill>
                          <a:schemeClr val="tx1"/>
                        </a:solidFill>
                      </a:endParaRPr>
                    </a:p>
                  </a:txBody>
                  <a:tcPr marL="68580" marR="68580"/>
                </a:tc>
                <a:tc>
                  <a:txBody>
                    <a:bodyPr/>
                    <a:lstStyle/>
                    <a:p>
                      <a:pPr algn="ctr"/>
                      <a:r>
                        <a:rPr lang="es-MX" sz="2400" b="1" dirty="0" smtClean="0">
                          <a:solidFill>
                            <a:schemeClr val="tx1"/>
                          </a:solidFill>
                        </a:rPr>
                        <a:t>1</a:t>
                      </a:r>
                      <a:endParaRPr lang="es-MX" sz="2400" b="1" dirty="0">
                        <a:solidFill>
                          <a:schemeClr val="tx1"/>
                        </a:solidFill>
                      </a:endParaRPr>
                    </a:p>
                  </a:txBody>
                  <a:tcPr marL="68580" marR="68580"/>
                </a:tc>
                <a:extLst>
                  <a:ext uri="{0D108BD9-81ED-4DB2-BD59-A6C34878D82A}">
                    <a16:rowId xmlns:a16="http://schemas.microsoft.com/office/drawing/2014/main" val="10007"/>
                  </a:ext>
                </a:extLst>
              </a:tr>
              <a:tr h="412265">
                <a:tc>
                  <a:txBody>
                    <a:bodyPr/>
                    <a:lstStyle/>
                    <a:p>
                      <a:r>
                        <a:rPr lang="es-MX" sz="2400" dirty="0" smtClean="0">
                          <a:solidFill>
                            <a:schemeClr val="tx1"/>
                          </a:solidFill>
                        </a:rPr>
                        <a:t>Español</a:t>
                      </a:r>
                      <a:endParaRPr lang="es-MX" sz="2400" dirty="0">
                        <a:solidFill>
                          <a:schemeClr val="tx1"/>
                        </a:solidFill>
                      </a:endParaRPr>
                    </a:p>
                  </a:txBody>
                  <a:tcPr marL="68580" marR="68580"/>
                </a:tc>
                <a:tc>
                  <a:txBody>
                    <a:bodyPr/>
                    <a:lstStyle/>
                    <a:p>
                      <a:pPr algn="ctr"/>
                      <a:r>
                        <a:rPr lang="es-MX" sz="2400" b="1" dirty="0" smtClean="0">
                          <a:solidFill>
                            <a:schemeClr val="tx1"/>
                          </a:solidFill>
                        </a:rPr>
                        <a:t>1</a:t>
                      </a:r>
                      <a:endParaRPr lang="es-MX" sz="2400" b="1" dirty="0">
                        <a:solidFill>
                          <a:schemeClr val="tx1"/>
                        </a:solidFill>
                      </a:endParaRPr>
                    </a:p>
                  </a:txBody>
                  <a:tcPr marL="68580" marR="68580"/>
                </a:tc>
                <a:extLst>
                  <a:ext uri="{0D108BD9-81ED-4DB2-BD59-A6C34878D82A}">
                    <a16:rowId xmlns:a16="http://schemas.microsoft.com/office/drawing/2014/main" val="10008"/>
                  </a:ext>
                </a:extLst>
              </a:tr>
              <a:tr h="412265">
                <a:tc>
                  <a:txBody>
                    <a:bodyPr/>
                    <a:lstStyle/>
                    <a:p>
                      <a:r>
                        <a:rPr lang="es-MX" sz="2400" dirty="0" smtClean="0">
                          <a:solidFill>
                            <a:schemeClr val="tx1"/>
                          </a:solidFill>
                        </a:rPr>
                        <a:t>Informática</a:t>
                      </a:r>
                      <a:endParaRPr lang="es-MX" sz="2400" dirty="0">
                        <a:solidFill>
                          <a:schemeClr val="tx1"/>
                        </a:solidFill>
                      </a:endParaRPr>
                    </a:p>
                  </a:txBody>
                  <a:tcPr marL="68580" marR="68580"/>
                </a:tc>
                <a:tc>
                  <a:txBody>
                    <a:bodyPr/>
                    <a:lstStyle/>
                    <a:p>
                      <a:pPr algn="ctr"/>
                      <a:r>
                        <a:rPr lang="es-MX" sz="2400" b="1" dirty="0" smtClean="0">
                          <a:solidFill>
                            <a:schemeClr val="tx1"/>
                          </a:solidFill>
                        </a:rPr>
                        <a:t>1</a:t>
                      </a:r>
                      <a:endParaRPr lang="es-MX" sz="2400" b="1" dirty="0">
                        <a:solidFill>
                          <a:schemeClr val="tx1"/>
                        </a:solidFill>
                      </a:endParaRPr>
                    </a:p>
                  </a:txBody>
                  <a:tcPr marL="68580" marR="68580"/>
                </a:tc>
                <a:extLst>
                  <a:ext uri="{0D108BD9-81ED-4DB2-BD59-A6C34878D82A}">
                    <a16:rowId xmlns:a16="http://schemas.microsoft.com/office/drawing/2014/main" val="10009"/>
                  </a:ext>
                </a:extLst>
              </a:tr>
              <a:tr h="412265">
                <a:tc>
                  <a:txBody>
                    <a:bodyPr/>
                    <a:lstStyle/>
                    <a:p>
                      <a:pPr marL="0" algn="ctr" defTabSz="914400" rtl="0" eaLnBrk="1" latinLnBrk="0" hangingPunct="1"/>
                      <a:r>
                        <a:rPr lang="es-MX" sz="2400" b="1" kern="1200" dirty="0" smtClean="0">
                          <a:solidFill>
                            <a:schemeClr val="tx1"/>
                          </a:solidFill>
                          <a:latin typeface="+mn-lt"/>
                          <a:ea typeface="+mn-ea"/>
                          <a:cs typeface="+mn-cs"/>
                        </a:rPr>
                        <a:t>Total</a:t>
                      </a:r>
                      <a:endParaRPr lang="es-MX" sz="2400" b="1" kern="1200" dirty="0">
                        <a:solidFill>
                          <a:schemeClr val="tx1"/>
                        </a:solidFill>
                        <a:latin typeface="+mn-lt"/>
                        <a:ea typeface="+mn-ea"/>
                        <a:cs typeface="+mn-cs"/>
                      </a:endParaRPr>
                    </a:p>
                  </a:txBody>
                  <a:tcPr marL="68580" marR="68580"/>
                </a:tc>
                <a:tc>
                  <a:txBody>
                    <a:bodyPr/>
                    <a:lstStyle/>
                    <a:p>
                      <a:pPr algn="ctr"/>
                      <a:r>
                        <a:rPr lang="es-MX" sz="2400" b="1" dirty="0" smtClean="0">
                          <a:solidFill>
                            <a:schemeClr val="tx1"/>
                          </a:solidFill>
                        </a:rPr>
                        <a:t>19</a:t>
                      </a:r>
                      <a:endParaRPr lang="es-MX" sz="2400" b="1" dirty="0">
                        <a:solidFill>
                          <a:schemeClr val="tx1"/>
                        </a:solidFill>
                      </a:endParaRPr>
                    </a:p>
                  </a:txBody>
                  <a:tcPr marL="68580" marR="68580"/>
                </a:tc>
                <a:extLst>
                  <a:ext uri="{0D108BD9-81ED-4DB2-BD59-A6C34878D82A}">
                    <a16:rowId xmlns:a16="http://schemas.microsoft.com/office/drawing/2014/main" val="10010"/>
                  </a:ext>
                </a:extLst>
              </a:tr>
              <a:tr h="364704">
                <a:tc>
                  <a:txBody>
                    <a:bodyPr/>
                    <a:lstStyle/>
                    <a:p>
                      <a:pPr algn="l" rtl="0" fontAlgn="ctr"/>
                      <a:r>
                        <a:rPr lang="es-MX" sz="2400" b="0" i="0" u="none" strike="noStrike" dirty="0" smtClean="0">
                          <a:solidFill>
                            <a:schemeClr val="tx1"/>
                          </a:solidFill>
                          <a:effectLst/>
                          <a:latin typeface="+mn-lt"/>
                        </a:rPr>
                        <a:t>Personal</a:t>
                      </a:r>
                      <a:r>
                        <a:rPr lang="es-MX" sz="2400" b="0" i="0" u="none" strike="noStrike" baseline="0" dirty="0" smtClean="0">
                          <a:solidFill>
                            <a:schemeClr val="tx1"/>
                          </a:solidFill>
                          <a:effectLst/>
                          <a:latin typeface="+mn-lt"/>
                        </a:rPr>
                        <a:t> de Apoyo</a:t>
                      </a:r>
                      <a:endParaRPr lang="es-MX" sz="2400" b="0" i="0" u="none" strike="noStrike" dirty="0">
                        <a:solidFill>
                          <a:schemeClr val="tx1"/>
                        </a:solidFill>
                        <a:effectLst/>
                        <a:latin typeface="+mn-lt"/>
                      </a:endParaRPr>
                    </a:p>
                  </a:txBody>
                  <a:tcPr marL="7144" marR="7144" marT="9525" marB="0" anchor="ctr"/>
                </a:tc>
                <a:tc>
                  <a:txBody>
                    <a:bodyPr/>
                    <a:lstStyle/>
                    <a:p>
                      <a:pPr algn="ctr" rtl="0" fontAlgn="ctr"/>
                      <a:r>
                        <a:rPr lang="es-MX" sz="2400" b="1" i="0" u="none" strike="noStrike" dirty="0" smtClean="0">
                          <a:solidFill>
                            <a:schemeClr val="tx1"/>
                          </a:solidFill>
                          <a:effectLst/>
                          <a:latin typeface="Century Gothic"/>
                        </a:rPr>
                        <a:t>1</a:t>
                      </a:r>
                      <a:endParaRPr lang="es-MX" sz="2400" b="1" i="0" u="none" strike="noStrike" dirty="0">
                        <a:solidFill>
                          <a:schemeClr val="tx1"/>
                        </a:solidFill>
                        <a:effectLst/>
                        <a:latin typeface="Century Gothic"/>
                      </a:endParaRPr>
                    </a:p>
                  </a:txBody>
                  <a:tcPr marL="7144" marR="7144" marT="9525" marB="0" anchor="ctr"/>
                </a:tc>
                <a:extLst>
                  <a:ext uri="{0D108BD9-81ED-4DB2-BD59-A6C34878D82A}">
                    <a16:rowId xmlns:a16="http://schemas.microsoft.com/office/drawing/2014/main" val="10011"/>
                  </a:ext>
                </a:extLst>
              </a:tr>
            </a:tbl>
          </a:graphicData>
        </a:graphic>
      </p:graphicFrame>
      <p:sp>
        <p:nvSpPr>
          <p:cNvPr id="7" name="1 Título"/>
          <p:cNvSpPr txBox="1">
            <a:spLocks/>
          </p:cNvSpPr>
          <p:nvPr/>
        </p:nvSpPr>
        <p:spPr>
          <a:xfrm>
            <a:off x="6210621" y="5661249"/>
            <a:ext cx="4133851" cy="945351"/>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sz="3200" b="1" cap="none" dirty="0" smtClean="0">
                <a:ln w="22225">
                  <a:solidFill>
                    <a:schemeClr val="accent2"/>
                  </a:solidFill>
                  <a:prstDash val="solid"/>
                </a:ln>
                <a:solidFill>
                  <a:schemeClr val="accent2">
                    <a:lumMod val="40000"/>
                    <a:lumOff val="60000"/>
                  </a:schemeClr>
                </a:solidFill>
                <a:latin typeface="Maiandra GD" panose="020E0502030308020204" pitchFamily="34" charset="0"/>
              </a:rPr>
              <a:t>INST. TEC. ABELARDO R. FORTÍN</a:t>
            </a:r>
            <a:endParaRPr lang="es-MX" sz="3200" b="1" cap="none" dirty="0">
              <a:ln w="22225">
                <a:solidFill>
                  <a:schemeClr val="accent2"/>
                </a:solidFill>
                <a:prstDash val="solid"/>
              </a:ln>
              <a:solidFill>
                <a:schemeClr val="accent2">
                  <a:lumMod val="40000"/>
                  <a:lumOff val="60000"/>
                </a:schemeClr>
              </a:solidFill>
              <a:latin typeface="Maiandra GD" panose="020E0502030308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546378747"/>
              </p:ext>
            </p:extLst>
          </p:nvPr>
        </p:nvGraphicFramePr>
        <p:xfrm>
          <a:off x="6210620" y="134473"/>
          <a:ext cx="5676579" cy="5204781"/>
        </p:xfrm>
        <a:graphic>
          <a:graphicData uri="http://schemas.openxmlformats.org/drawingml/2006/table">
            <a:tbl>
              <a:tblPr firstRow="1" bandRow="1">
                <a:tableStyleId>{5C22544A-7EE6-4342-B048-85BDC9FD1C3A}</a:tableStyleId>
              </a:tblPr>
              <a:tblGrid>
                <a:gridCol w="4380488">
                  <a:extLst>
                    <a:ext uri="{9D8B030D-6E8A-4147-A177-3AD203B41FA5}">
                      <a16:colId xmlns:a16="http://schemas.microsoft.com/office/drawing/2014/main" val="922196752"/>
                    </a:ext>
                  </a:extLst>
                </a:gridCol>
                <a:gridCol w="1296091">
                  <a:extLst>
                    <a:ext uri="{9D8B030D-6E8A-4147-A177-3AD203B41FA5}">
                      <a16:colId xmlns:a16="http://schemas.microsoft.com/office/drawing/2014/main" val="1760888100"/>
                    </a:ext>
                  </a:extLst>
                </a:gridCol>
              </a:tblGrid>
              <a:tr h="405939">
                <a:tc gridSpan="2">
                  <a:txBody>
                    <a:bodyPr/>
                    <a:lstStyle/>
                    <a:p>
                      <a:pPr algn="ctr">
                        <a:lnSpc>
                          <a:spcPct val="107000"/>
                        </a:lnSpc>
                        <a:spcAft>
                          <a:spcPts val="0"/>
                        </a:spcAft>
                      </a:pPr>
                      <a:r>
                        <a:rPr lang="es-MX" sz="1700" kern="1200" dirty="0">
                          <a:effectLst/>
                        </a:rPr>
                        <a:t>PERSONAL CONTRATADO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hMerge="1">
                  <a:txBody>
                    <a:bodyPr/>
                    <a:lstStyle/>
                    <a:p>
                      <a:endParaRPr lang="en-US"/>
                    </a:p>
                  </a:txBody>
                  <a:tcPr/>
                </a:tc>
                <a:extLst>
                  <a:ext uri="{0D108BD9-81ED-4DB2-BD59-A6C34878D82A}">
                    <a16:rowId xmlns:a16="http://schemas.microsoft.com/office/drawing/2014/main" val="752520568"/>
                  </a:ext>
                </a:extLst>
              </a:tr>
              <a:tr h="405939">
                <a:tc>
                  <a:txBody>
                    <a:bodyPr/>
                    <a:lstStyle/>
                    <a:p>
                      <a:pPr algn="l">
                        <a:lnSpc>
                          <a:spcPct val="107000"/>
                        </a:lnSpc>
                        <a:spcAft>
                          <a:spcPts val="0"/>
                        </a:spcAft>
                      </a:pPr>
                      <a:r>
                        <a:rPr lang="es-MX" sz="1700" kern="1200">
                          <a:effectLst/>
                        </a:rPr>
                        <a:t>Admón.. Educativa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3701275078"/>
                  </a:ext>
                </a:extLst>
              </a:tr>
              <a:tr h="405939">
                <a:tc>
                  <a:txBody>
                    <a:bodyPr/>
                    <a:lstStyle/>
                    <a:p>
                      <a:pPr algn="l">
                        <a:lnSpc>
                          <a:spcPct val="107000"/>
                        </a:lnSpc>
                        <a:spcAft>
                          <a:spcPts val="0"/>
                        </a:spcAft>
                      </a:pPr>
                      <a:r>
                        <a:rPr lang="es-MX" sz="1700" kern="1200" dirty="0">
                          <a:effectLst/>
                        </a:rPr>
                        <a:t>Ciencias Naturales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502722818"/>
                  </a:ext>
                </a:extLst>
              </a:tr>
              <a:tr h="405939">
                <a:tc>
                  <a:txBody>
                    <a:bodyPr/>
                    <a:lstStyle/>
                    <a:p>
                      <a:pPr algn="l">
                        <a:lnSpc>
                          <a:spcPct val="107000"/>
                        </a:lnSpc>
                        <a:spcAft>
                          <a:spcPts val="0"/>
                        </a:spcAft>
                      </a:pPr>
                      <a:r>
                        <a:rPr lang="es-MX" sz="1700" kern="1200" dirty="0">
                          <a:effectLst/>
                        </a:rPr>
                        <a:t>Ciencias Sociales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a:effectLst/>
                        </a:rPr>
                        <a:t>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1056352106"/>
                  </a:ext>
                </a:extLst>
              </a:tr>
              <a:tr h="405939">
                <a:tc>
                  <a:txBody>
                    <a:bodyPr/>
                    <a:lstStyle/>
                    <a:p>
                      <a:pPr algn="l">
                        <a:lnSpc>
                          <a:spcPct val="107000"/>
                        </a:lnSpc>
                        <a:spcAft>
                          <a:spcPts val="0"/>
                        </a:spcAft>
                      </a:pPr>
                      <a:r>
                        <a:rPr lang="es-MX" sz="1700" kern="1200">
                          <a:effectLst/>
                        </a:rPr>
                        <a:t>Electricidad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dirty="0">
                          <a:effectLst/>
                        </a:rPr>
                        <a:t>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204277061"/>
                  </a:ext>
                </a:extLst>
              </a:tr>
              <a:tr h="405939">
                <a:tc>
                  <a:txBody>
                    <a:bodyPr/>
                    <a:lstStyle/>
                    <a:p>
                      <a:pPr algn="l">
                        <a:lnSpc>
                          <a:spcPct val="107000"/>
                        </a:lnSpc>
                        <a:spcAft>
                          <a:spcPts val="0"/>
                        </a:spcAft>
                      </a:pPr>
                      <a:r>
                        <a:rPr lang="es-MX" sz="1700" kern="1200">
                          <a:effectLst/>
                        </a:rPr>
                        <a:t>Matemáticas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dirty="0">
                          <a:effectLst/>
                        </a:rPr>
                        <a:t>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773634935"/>
                  </a:ext>
                </a:extLst>
              </a:tr>
              <a:tr h="405939">
                <a:tc>
                  <a:txBody>
                    <a:bodyPr/>
                    <a:lstStyle/>
                    <a:p>
                      <a:pPr algn="l">
                        <a:lnSpc>
                          <a:spcPct val="107000"/>
                        </a:lnSpc>
                        <a:spcAft>
                          <a:spcPts val="0"/>
                        </a:spcAft>
                      </a:pPr>
                      <a:r>
                        <a:rPr lang="es-MX" sz="1700" kern="1200">
                          <a:effectLst/>
                        </a:rPr>
                        <a:t>Pedagogía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a:effectLst/>
                        </a:rPr>
                        <a:t>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1522164859"/>
                  </a:ext>
                </a:extLst>
              </a:tr>
              <a:tr h="405939">
                <a:tc>
                  <a:txBody>
                    <a:bodyPr/>
                    <a:lstStyle/>
                    <a:p>
                      <a:pPr algn="l">
                        <a:lnSpc>
                          <a:spcPct val="107000"/>
                        </a:lnSpc>
                        <a:spcAft>
                          <a:spcPts val="0"/>
                        </a:spcAft>
                      </a:pPr>
                      <a:r>
                        <a:rPr lang="es-MX" sz="1700" kern="1200">
                          <a:effectLst/>
                        </a:rPr>
                        <a:t>Ingles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1466970848"/>
                  </a:ext>
                </a:extLst>
              </a:tr>
              <a:tr h="405939">
                <a:tc>
                  <a:txBody>
                    <a:bodyPr/>
                    <a:lstStyle/>
                    <a:p>
                      <a:pPr algn="l">
                        <a:lnSpc>
                          <a:spcPct val="107000"/>
                        </a:lnSpc>
                        <a:spcAft>
                          <a:spcPts val="0"/>
                        </a:spcAft>
                      </a:pPr>
                      <a:r>
                        <a:rPr lang="es-MX" sz="1700" kern="1200">
                          <a:effectLst/>
                        </a:rPr>
                        <a:t>Letras y Lenguas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3622103310"/>
                  </a:ext>
                </a:extLst>
              </a:tr>
              <a:tr h="405939">
                <a:tc>
                  <a:txBody>
                    <a:bodyPr/>
                    <a:lstStyle/>
                    <a:p>
                      <a:pPr algn="l">
                        <a:lnSpc>
                          <a:spcPct val="107000"/>
                        </a:lnSpc>
                        <a:spcAft>
                          <a:spcPts val="0"/>
                        </a:spcAft>
                      </a:pPr>
                      <a:r>
                        <a:rPr lang="es-MX" sz="1700" kern="1200">
                          <a:effectLst/>
                        </a:rPr>
                        <a:t>Mecánica Automotriz</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10775658"/>
                  </a:ext>
                </a:extLst>
              </a:tr>
              <a:tr h="405939">
                <a:tc>
                  <a:txBody>
                    <a:bodyPr/>
                    <a:lstStyle/>
                    <a:p>
                      <a:pPr algn="l">
                        <a:lnSpc>
                          <a:spcPct val="107000"/>
                        </a:lnSpc>
                        <a:spcAft>
                          <a:spcPts val="0"/>
                        </a:spcAft>
                      </a:pPr>
                      <a:r>
                        <a:rPr lang="es-MX" sz="1700" kern="1200">
                          <a:effectLst/>
                        </a:rPr>
                        <a:t>Orientación y Consejería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2334465692"/>
                  </a:ext>
                </a:extLst>
              </a:tr>
              <a:tr h="405939">
                <a:tc>
                  <a:txBody>
                    <a:bodyPr/>
                    <a:lstStyle/>
                    <a:p>
                      <a:pPr algn="ctr">
                        <a:lnSpc>
                          <a:spcPct val="107000"/>
                        </a:lnSpc>
                        <a:spcAft>
                          <a:spcPts val="0"/>
                        </a:spcAft>
                      </a:pPr>
                      <a:r>
                        <a:rPr lang="es-MX" sz="1700" kern="1200">
                          <a:effectLst/>
                        </a:rPr>
                        <a:t>Total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tc>
                  <a:txBody>
                    <a:bodyPr/>
                    <a:lstStyle/>
                    <a:p>
                      <a:pPr algn="ctr">
                        <a:lnSpc>
                          <a:spcPct val="107000"/>
                        </a:lnSpc>
                        <a:spcAft>
                          <a:spcPts val="0"/>
                        </a:spcAft>
                      </a:pPr>
                      <a:r>
                        <a:rPr lang="es-MX" sz="1700" kern="1200">
                          <a:effectLst/>
                        </a:rPr>
                        <a:t>18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710" marR="51710" marT="34474" marB="34474"/>
                </a:tc>
                <a:extLst>
                  <a:ext uri="{0D108BD9-81ED-4DB2-BD59-A6C34878D82A}">
                    <a16:rowId xmlns:a16="http://schemas.microsoft.com/office/drawing/2014/main" val="3281746494"/>
                  </a:ext>
                </a:extLst>
              </a:tr>
              <a:tr h="333513">
                <a:tc>
                  <a:txBody>
                    <a:bodyPr/>
                    <a:lstStyle/>
                    <a:p>
                      <a:pPr algn="l" fontAlgn="ctr">
                        <a:lnSpc>
                          <a:spcPct val="107000"/>
                        </a:lnSpc>
                        <a:spcAft>
                          <a:spcPts val="0"/>
                        </a:spcAft>
                      </a:pPr>
                      <a:r>
                        <a:rPr lang="es-MX" sz="1700" kern="1200">
                          <a:effectLst/>
                        </a:rPr>
                        <a:t>Personal de Apoyo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67" marR="5267" marT="7182" marB="0" anchor="ctr"/>
                </a:tc>
                <a:tc>
                  <a:txBody>
                    <a:bodyPr/>
                    <a:lstStyle/>
                    <a:p>
                      <a:pPr algn="ctr" fontAlgn="ctr">
                        <a:lnSpc>
                          <a:spcPct val="107000"/>
                        </a:lnSpc>
                        <a:spcAft>
                          <a:spcPts val="0"/>
                        </a:spcAft>
                      </a:pPr>
                      <a:r>
                        <a:rPr lang="es-MX" sz="1700" kern="1200" dirty="0">
                          <a:effectLst/>
                        </a:rPr>
                        <a:t>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7" marR="5267" marT="7182" marB="0" anchor="ctr"/>
                </a:tc>
                <a:extLst>
                  <a:ext uri="{0D108BD9-81ED-4DB2-BD59-A6C34878D82A}">
                    <a16:rowId xmlns:a16="http://schemas.microsoft.com/office/drawing/2014/main" val="127737081"/>
                  </a:ext>
                </a:extLst>
              </a:tr>
            </a:tbl>
          </a:graphicData>
        </a:graphic>
      </p:graphicFrame>
    </p:spTree>
    <p:extLst>
      <p:ext uri="{BB962C8B-B14F-4D97-AF65-F5344CB8AC3E}">
        <p14:creationId xmlns:p14="http://schemas.microsoft.com/office/powerpoint/2010/main" val="399208917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28600" y="302685"/>
            <a:ext cx="4133851" cy="1293283"/>
          </a:xfrm>
        </p:spPr>
        <p:txBody>
          <a:bodyPr>
            <a:normAutofit fontScale="90000"/>
          </a:bodyPr>
          <a:lstStyle/>
          <a:p>
            <a:pPr algn="ctr"/>
            <a:r>
              <a:rPr lang="es-MX" sz="3200" b="1" dirty="0">
                <a:ln w="22225">
                  <a:solidFill>
                    <a:schemeClr val="accent2"/>
                  </a:solidFill>
                  <a:prstDash val="solid"/>
                </a:ln>
                <a:solidFill>
                  <a:schemeClr val="accent2">
                    <a:lumMod val="40000"/>
                    <a:lumOff val="60000"/>
                  </a:schemeClr>
                </a:solidFill>
                <a:latin typeface="Maiandra GD" panose="020E0502030308020204" pitchFamily="34" charset="0"/>
              </a:rPr>
              <a:t>INST. TEC. FRANCISCO MORAZÁN</a:t>
            </a: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2089015566"/>
              </p:ext>
            </p:extLst>
          </p:nvPr>
        </p:nvGraphicFramePr>
        <p:xfrm>
          <a:off x="542924" y="1548873"/>
          <a:ext cx="4691227" cy="5029200"/>
        </p:xfrm>
        <a:graphic>
          <a:graphicData uri="http://schemas.openxmlformats.org/drawingml/2006/table">
            <a:tbl>
              <a:tblPr firstRow="1" bandRow="1">
                <a:tableStyleId>{7DF18680-E054-41AD-8BC1-D1AEF772440D}</a:tableStyleId>
              </a:tblPr>
              <a:tblGrid>
                <a:gridCol w="3580147">
                  <a:extLst>
                    <a:ext uri="{9D8B030D-6E8A-4147-A177-3AD203B41FA5}">
                      <a16:colId xmlns:a16="http://schemas.microsoft.com/office/drawing/2014/main" val="20000"/>
                    </a:ext>
                  </a:extLst>
                </a:gridCol>
                <a:gridCol w="1111080">
                  <a:extLst>
                    <a:ext uri="{9D8B030D-6E8A-4147-A177-3AD203B41FA5}">
                      <a16:colId xmlns:a16="http://schemas.microsoft.com/office/drawing/2014/main" val="20001"/>
                    </a:ext>
                  </a:extLst>
                </a:gridCol>
              </a:tblGrid>
              <a:tr h="404455">
                <a:tc gridSpan="2">
                  <a:txBody>
                    <a:bodyPr/>
                    <a:lstStyle/>
                    <a:p>
                      <a:pPr algn="ctr"/>
                      <a:r>
                        <a:rPr lang="es-MX" sz="2400" dirty="0" smtClean="0">
                          <a:latin typeface="Cambria Math" panose="02040503050406030204" pitchFamily="18" charset="0"/>
                          <a:ea typeface="Cambria Math" panose="02040503050406030204" pitchFamily="18" charset="0"/>
                        </a:rPr>
                        <a:t>PERSONAL</a:t>
                      </a:r>
                      <a:r>
                        <a:rPr lang="es-MX" sz="2400" baseline="0" dirty="0" smtClean="0">
                          <a:latin typeface="Cambria Math" panose="02040503050406030204" pitchFamily="18" charset="0"/>
                          <a:ea typeface="Cambria Math" panose="02040503050406030204" pitchFamily="18" charset="0"/>
                        </a:rPr>
                        <a:t> DESCARGADO</a:t>
                      </a:r>
                      <a:endParaRPr lang="es-MX" sz="2400" dirty="0">
                        <a:latin typeface="Cambria Math" panose="02040503050406030204" pitchFamily="18" charset="0"/>
                        <a:ea typeface="Cambria Math" panose="02040503050406030204" pitchFamily="18" charset="0"/>
                      </a:endParaRPr>
                    </a:p>
                  </a:txBody>
                  <a:tcPr marL="68580" marR="68580"/>
                </a:tc>
                <a:tc hMerge="1">
                  <a:txBody>
                    <a:bodyPr/>
                    <a:lstStyle/>
                    <a:p>
                      <a:endParaRPr lang="es-MX" dirty="0"/>
                    </a:p>
                  </a:txBody>
                  <a:tcPr/>
                </a:tc>
                <a:extLst>
                  <a:ext uri="{0D108BD9-81ED-4DB2-BD59-A6C34878D82A}">
                    <a16:rowId xmlns:a16="http://schemas.microsoft.com/office/drawing/2014/main" val="10000"/>
                  </a:ext>
                </a:extLst>
              </a:tr>
              <a:tr h="404455">
                <a:tc>
                  <a:txBody>
                    <a:bodyPr/>
                    <a:lstStyle/>
                    <a:p>
                      <a:r>
                        <a:rPr lang="es-MX" sz="2400" dirty="0" smtClean="0">
                          <a:solidFill>
                            <a:schemeClr val="tx1"/>
                          </a:solidFill>
                          <a:latin typeface="Cambria Math" panose="02040503050406030204" pitchFamily="18" charset="0"/>
                          <a:ea typeface="Cambria Math" panose="02040503050406030204" pitchFamily="18" charset="0"/>
                        </a:rPr>
                        <a:t>Matemáticas</a:t>
                      </a:r>
                      <a:endParaRPr lang="es-MX" sz="2400" dirty="0">
                        <a:solidFill>
                          <a:schemeClr val="tx1"/>
                        </a:solidFill>
                        <a:latin typeface="Cambria Math" panose="02040503050406030204" pitchFamily="18" charset="0"/>
                        <a:ea typeface="Cambria Math" panose="02040503050406030204" pitchFamily="18" charset="0"/>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2</a:t>
                      </a:r>
                    </a:p>
                  </a:txBody>
                  <a:tcPr marL="68580" marR="68580"/>
                </a:tc>
                <a:extLst>
                  <a:ext uri="{0D108BD9-81ED-4DB2-BD59-A6C34878D82A}">
                    <a16:rowId xmlns:a16="http://schemas.microsoft.com/office/drawing/2014/main" val="10001"/>
                  </a:ext>
                </a:extLst>
              </a:tr>
              <a:tr h="404455">
                <a:tc>
                  <a:txBody>
                    <a:bodyPr/>
                    <a:lstStyle/>
                    <a:p>
                      <a:r>
                        <a:rPr lang="es-MX" sz="2400" dirty="0" smtClean="0">
                          <a:solidFill>
                            <a:schemeClr val="tx1"/>
                          </a:solidFill>
                          <a:latin typeface="Cambria Math" panose="02040503050406030204" pitchFamily="18" charset="0"/>
                          <a:ea typeface="Cambria Math" panose="02040503050406030204" pitchFamily="18" charset="0"/>
                        </a:rPr>
                        <a:t>Ciencias Naturales</a:t>
                      </a:r>
                      <a:endParaRPr lang="es-MX" sz="2400" dirty="0">
                        <a:solidFill>
                          <a:schemeClr val="tx1"/>
                        </a:solidFill>
                        <a:latin typeface="Cambria Math" panose="02040503050406030204" pitchFamily="18" charset="0"/>
                        <a:ea typeface="Cambria Math" panose="02040503050406030204" pitchFamily="18" charset="0"/>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2"/>
                  </a:ext>
                </a:extLst>
              </a:tr>
              <a:tr h="404455">
                <a:tc>
                  <a:txBody>
                    <a:bodyPr/>
                    <a:lstStyle/>
                    <a:p>
                      <a:r>
                        <a:rPr lang="es-MX" sz="2400" dirty="0" smtClean="0">
                          <a:solidFill>
                            <a:schemeClr val="tx1"/>
                          </a:solidFill>
                          <a:latin typeface="Cambria Math" panose="02040503050406030204" pitchFamily="18" charset="0"/>
                          <a:ea typeface="Cambria Math" panose="02040503050406030204" pitchFamily="18" charset="0"/>
                        </a:rPr>
                        <a:t>Admón..</a:t>
                      </a:r>
                      <a:r>
                        <a:rPr lang="es-MX" sz="2400" baseline="0" dirty="0" smtClean="0">
                          <a:solidFill>
                            <a:schemeClr val="tx1"/>
                          </a:solidFill>
                          <a:latin typeface="Cambria Math" panose="02040503050406030204" pitchFamily="18" charset="0"/>
                          <a:ea typeface="Cambria Math" panose="02040503050406030204" pitchFamily="18" charset="0"/>
                        </a:rPr>
                        <a:t> Educativa</a:t>
                      </a:r>
                      <a:endParaRPr lang="es-MX" sz="2400" dirty="0">
                        <a:solidFill>
                          <a:schemeClr val="tx1"/>
                        </a:solidFill>
                        <a:latin typeface="Cambria Math" panose="02040503050406030204" pitchFamily="18" charset="0"/>
                        <a:ea typeface="Cambria Math" panose="02040503050406030204" pitchFamily="18" charset="0"/>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3"/>
                  </a:ext>
                </a:extLst>
              </a:tr>
              <a:tr h="404455">
                <a:tc>
                  <a:txBody>
                    <a:bodyPr/>
                    <a:lstStyle/>
                    <a:p>
                      <a:r>
                        <a:rPr lang="es-MX" sz="2400" dirty="0" smtClean="0">
                          <a:solidFill>
                            <a:schemeClr val="tx1"/>
                          </a:solidFill>
                          <a:latin typeface="Cambria Math" panose="02040503050406030204" pitchFamily="18" charset="0"/>
                          <a:ea typeface="Cambria Math" panose="02040503050406030204" pitchFamily="18" charset="0"/>
                        </a:rPr>
                        <a:t>Educ. Comercial </a:t>
                      </a:r>
                      <a:endParaRPr lang="es-MX" sz="2400" dirty="0">
                        <a:solidFill>
                          <a:schemeClr val="tx1"/>
                        </a:solidFill>
                        <a:latin typeface="Cambria Math" panose="02040503050406030204" pitchFamily="18" charset="0"/>
                        <a:ea typeface="Cambria Math" panose="02040503050406030204" pitchFamily="18" charset="0"/>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4"/>
                  </a:ext>
                </a:extLst>
              </a:tr>
              <a:tr h="404455">
                <a:tc>
                  <a:txBody>
                    <a:bodyPr/>
                    <a:lstStyle/>
                    <a:p>
                      <a:r>
                        <a:rPr lang="es-MX" sz="2400" dirty="0" smtClean="0">
                          <a:solidFill>
                            <a:schemeClr val="tx1"/>
                          </a:solidFill>
                          <a:latin typeface="Cambria Math" panose="02040503050406030204" pitchFamily="18" charset="0"/>
                          <a:ea typeface="Cambria Math" panose="02040503050406030204" pitchFamily="18" charset="0"/>
                        </a:rPr>
                        <a:t>Pedagogía</a:t>
                      </a:r>
                      <a:endParaRPr lang="es-MX" sz="2400" dirty="0">
                        <a:solidFill>
                          <a:schemeClr val="tx1"/>
                        </a:solidFill>
                        <a:latin typeface="Cambria Math" panose="02040503050406030204" pitchFamily="18" charset="0"/>
                        <a:ea typeface="Cambria Math" panose="02040503050406030204" pitchFamily="18" charset="0"/>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2</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5"/>
                  </a:ext>
                </a:extLst>
              </a:tr>
              <a:tr h="404455">
                <a:tc>
                  <a:txBody>
                    <a:bodyPr/>
                    <a:lstStyle/>
                    <a:p>
                      <a:r>
                        <a:rPr lang="es-MX" sz="2400" dirty="0" smtClean="0">
                          <a:solidFill>
                            <a:schemeClr val="tx1"/>
                          </a:solidFill>
                          <a:latin typeface="Cambria Math" panose="02040503050406030204" pitchFamily="18" charset="0"/>
                          <a:ea typeface="Cambria Math" panose="02040503050406030204" pitchFamily="18" charset="0"/>
                        </a:rPr>
                        <a:t>Metal Mecánica</a:t>
                      </a:r>
                      <a:endParaRPr lang="es-MX" sz="2400" dirty="0">
                        <a:solidFill>
                          <a:schemeClr val="tx1"/>
                        </a:solidFill>
                        <a:latin typeface="Cambria Math" panose="02040503050406030204" pitchFamily="18" charset="0"/>
                        <a:ea typeface="Cambria Math" panose="02040503050406030204" pitchFamily="18" charset="0"/>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6"/>
                  </a:ext>
                </a:extLst>
              </a:tr>
              <a:tr h="404455">
                <a:tc>
                  <a:txBody>
                    <a:bodyPr/>
                    <a:lstStyle/>
                    <a:p>
                      <a:r>
                        <a:rPr lang="es-MX" sz="2400" dirty="0" smtClean="0">
                          <a:solidFill>
                            <a:schemeClr val="tx1"/>
                          </a:solidFill>
                          <a:latin typeface="Cambria Math" panose="02040503050406030204" pitchFamily="18" charset="0"/>
                          <a:ea typeface="Cambria Math" panose="02040503050406030204" pitchFamily="18" charset="0"/>
                        </a:rPr>
                        <a:t>Inglés</a:t>
                      </a:r>
                      <a:endParaRPr lang="es-MX" sz="2400" dirty="0">
                        <a:solidFill>
                          <a:schemeClr val="tx1"/>
                        </a:solidFill>
                        <a:latin typeface="Cambria Math" panose="02040503050406030204" pitchFamily="18" charset="0"/>
                        <a:ea typeface="Cambria Math" panose="02040503050406030204" pitchFamily="18" charset="0"/>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7"/>
                  </a:ext>
                </a:extLst>
              </a:tr>
              <a:tr h="404455">
                <a:tc>
                  <a:txBody>
                    <a:bodyPr/>
                    <a:lstStyle/>
                    <a:p>
                      <a:r>
                        <a:rPr lang="es-MX" sz="2400" dirty="0" smtClean="0">
                          <a:solidFill>
                            <a:schemeClr val="tx1"/>
                          </a:solidFill>
                          <a:latin typeface="Cambria Math" panose="02040503050406030204" pitchFamily="18" charset="0"/>
                          <a:ea typeface="Cambria Math" panose="02040503050406030204" pitchFamily="18" charset="0"/>
                        </a:rPr>
                        <a:t>Español</a:t>
                      </a:r>
                      <a:endParaRPr lang="es-MX" sz="2400" dirty="0">
                        <a:solidFill>
                          <a:schemeClr val="tx1"/>
                        </a:solidFill>
                        <a:latin typeface="Cambria Math" panose="02040503050406030204" pitchFamily="18" charset="0"/>
                        <a:ea typeface="Cambria Math" panose="02040503050406030204" pitchFamily="18" charset="0"/>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8"/>
                  </a:ext>
                </a:extLst>
              </a:tr>
              <a:tr h="404455">
                <a:tc>
                  <a:txBody>
                    <a:bodyPr/>
                    <a:lstStyle/>
                    <a:p>
                      <a:r>
                        <a:rPr lang="es-MX" sz="2400" dirty="0" smtClean="0">
                          <a:solidFill>
                            <a:schemeClr val="tx1"/>
                          </a:solidFill>
                          <a:latin typeface="Cambria Math" panose="02040503050406030204" pitchFamily="18" charset="0"/>
                          <a:ea typeface="Cambria Math" panose="02040503050406030204" pitchFamily="18" charset="0"/>
                        </a:rPr>
                        <a:t>Informática</a:t>
                      </a:r>
                      <a:endParaRPr lang="es-MX" sz="2400" dirty="0">
                        <a:solidFill>
                          <a:schemeClr val="tx1"/>
                        </a:solidFill>
                        <a:latin typeface="Cambria Math" panose="02040503050406030204" pitchFamily="18" charset="0"/>
                        <a:ea typeface="Cambria Math" panose="02040503050406030204" pitchFamily="18" charset="0"/>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9"/>
                  </a:ext>
                </a:extLst>
              </a:tr>
              <a:tr h="404455">
                <a:tc>
                  <a:txBody>
                    <a:bodyPr/>
                    <a:lstStyle/>
                    <a:p>
                      <a:pPr marL="0" algn="ctr" defTabSz="914400" rtl="0" eaLnBrk="1" latinLnBrk="0" hangingPunct="1"/>
                      <a:r>
                        <a:rPr lang="es-MX" sz="2400" b="1" kern="1200" dirty="0" smtClean="0">
                          <a:solidFill>
                            <a:schemeClr val="tx1"/>
                          </a:solidFill>
                          <a:latin typeface="Cambria Math" panose="02040503050406030204" pitchFamily="18" charset="0"/>
                          <a:ea typeface="Cambria Math" panose="02040503050406030204" pitchFamily="18" charset="0"/>
                          <a:cs typeface="+mn-cs"/>
                        </a:rPr>
                        <a:t>Total</a:t>
                      </a:r>
                      <a:endParaRPr lang="es-MX" sz="2400" b="1" kern="1200" dirty="0">
                        <a:solidFill>
                          <a:schemeClr val="tx1"/>
                        </a:solidFill>
                        <a:latin typeface="Cambria Math" panose="02040503050406030204" pitchFamily="18" charset="0"/>
                        <a:ea typeface="Cambria Math" panose="02040503050406030204" pitchFamily="18" charset="0"/>
                        <a:cs typeface="+mn-cs"/>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10"/>
                  </a:ext>
                </a:extLst>
              </a:tr>
            </a:tbl>
          </a:graphicData>
        </a:graphic>
      </p:graphicFrame>
      <p:sp>
        <p:nvSpPr>
          <p:cNvPr id="7" name="1 Título"/>
          <p:cNvSpPr txBox="1">
            <a:spLocks/>
          </p:cNvSpPr>
          <p:nvPr/>
        </p:nvSpPr>
        <p:spPr>
          <a:xfrm>
            <a:off x="6282629" y="4859914"/>
            <a:ext cx="4133851" cy="945351"/>
          </a:xfrm>
          <a:prstGeom prst="rect">
            <a:avLst/>
          </a:prstGeom>
        </p:spPr>
        <p:txBody>
          <a:bodyPr vert="horz" lIns="91440" tIns="45720" rIns="91440" bIns="45720" rtlCol="0" anchor="ctr">
            <a:normAutofit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sz="3200" b="1" cap="none" dirty="0" smtClean="0">
                <a:ln w="22225">
                  <a:solidFill>
                    <a:schemeClr val="accent2"/>
                  </a:solidFill>
                  <a:prstDash val="solid"/>
                </a:ln>
                <a:solidFill>
                  <a:schemeClr val="accent2">
                    <a:lumMod val="40000"/>
                    <a:lumOff val="60000"/>
                  </a:schemeClr>
                </a:solidFill>
              </a:rPr>
              <a:t>INST. TEC. BRASSAVOLA DIGBYANA</a:t>
            </a:r>
            <a:endParaRPr lang="es-MX" sz="3200" b="1" cap="none" dirty="0">
              <a:ln w="22225">
                <a:solidFill>
                  <a:schemeClr val="accent2"/>
                </a:solidFill>
                <a:prstDash val="solid"/>
              </a:ln>
              <a:solidFill>
                <a:schemeClr val="accent2">
                  <a:lumMod val="40000"/>
                  <a:lumOff val="60000"/>
                </a:schemeClr>
              </a:solidFill>
            </a:endParaRPr>
          </a:p>
        </p:txBody>
      </p:sp>
      <p:graphicFrame>
        <p:nvGraphicFramePr>
          <p:cNvPr id="8" name="5 Marcador de contenido"/>
          <p:cNvGraphicFramePr>
            <a:graphicFrameLocks/>
          </p:cNvGraphicFramePr>
          <p:nvPr>
            <p:extLst>
              <p:ext uri="{D42A27DB-BD31-4B8C-83A1-F6EECF244321}">
                <p14:modId xmlns:p14="http://schemas.microsoft.com/office/powerpoint/2010/main" val="2573447244"/>
              </p:ext>
            </p:extLst>
          </p:nvPr>
        </p:nvGraphicFramePr>
        <p:xfrm>
          <a:off x="5906814" y="767254"/>
          <a:ext cx="5675585" cy="4151380"/>
        </p:xfrm>
        <a:graphic>
          <a:graphicData uri="http://schemas.openxmlformats.org/drawingml/2006/table">
            <a:tbl>
              <a:tblPr firstRow="1" bandRow="1">
                <a:tableStyleId>{7DF18680-E054-41AD-8BC1-D1AEF772440D}</a:tableStyleId>
              </a:tblPr>
              <a:tblGrid>
                <a:gridCol w="4381152">
                  <a:extLst>
                    <a:ext uri="{9D8B030D-6E8A-4147-A177-3AD203B41FA5}">
                      <a16:colId xmlns:a16="http://schemas.microsoft.com/office/drawing/2014/main" val="20000"/>
                    </a:ext>
                  </a:extLst>
                </a:gridCol>
                <a:gridCol w="1294433">
                  <a:extLst>
                    <a:ext uri="{9D8B030D-6E8A-4147-A177-3AD203B41FA5}">
                      <a16:colId xmlns:a16="http://schemas.microsoft.com/office/drawing/2014/main" val="20001"/>
                    </a:ext>
                  </a:extLst>
                </a:gridCol>
              </a:tblGrid>
              <a:tr h="442674">
                <a:tc gridSpan="2">
                  <a:txBody>
                    <a:bodyPr/>
                    <a:lstStyle/>
                    <a:p>
                      <a:pPr algn="ctr"/>
                      <a:r>
                        <a:rPr lang="es-MX" sz="2400" dirty="0" smtClean="0">
                          <a:latin typeface="Cambria Math" panose="02040503050406030204" pitchFamily="18" charset="0"/>
                          <a:ea typeface="Cambria Math" panose="02040503050406030204" pitchFamily="18" charset="0"/>
                        </a:rPr>
                        <a:t>PERSONAL CONTRATADO</a:t>
                      </a:r>
                      <a:endParaRPr lang="es-MX" sz="2400" dirty="0">
                        <a:latin typeface="Cambria Math" panose="02040503050406030204" pitchFamily="18" charset="0"/>
                        <a:ea typeface="Cambria Math" panose="02040503050406030204" pitchFamily="18" charset="0"/>
                      </a:endParaRPr>
                    </a:p>
                  </a:txBody>
                  <a:tcPr marL="68580" marR="68580"/>
                </a:tc>
                <a:tc hMerge="1">
                  <a:txBody>
                    <a:bodyPr/>
                    <a:lstStyle/>
                    <a:p>
                      <a:endParaRPr lang="es-MX" dirty="0"/>
                    </a:p>
                  </a:txBody>
                  <a:tcPr/>
                </a:tc>
                <a:extLst>
                  <a:ext uri="{0D108BD9-81ED-4DB2-BD59-A6C34878D82A}">
                    <a16:rowId xmlns:a16="http://schemas.microsoft.com/office/drawing/2014/main" val="10000"/>
                  </a:ext>
                </a:extLst>
              </a:tr>
              <a:tr h="438284">
                <a:tc>
                  <a:txBody>
                    <a:bodyPr/>
                    <a:lstStyle/>
                    <a:p>
                      <a:r>
                        <a:rPr lang="es-MX" sz="2400" kern="1200" dirty="0" smtClean="0">
                          <a:solidFill>
                            <a:schemeClr val="tx1"/>
                          </a:solidFill>
                          <a:latin typeface="Cambria Math" panose="02040503050406030204" pitchFamily="18" charset="0"/>
                          <a:ea typeface="Cambria Math" panose="02040503050406030204" pitchFamily="18" charset="0"/>
                          <a:cs typeface="+mn-cs"/>
                        </a:rPr>
                        <a:t>Técnica para el Hogar</a:t>
                      </a:r>
                      <a:endParaRPr lang="es-MX" sz="2400" kern="1200" dirty="0">
                        <a:solidFill>
                          <a:schemeClr val="tx1"/>
                        </a:solidFill>
                        <a:latin typeface="Cambria Math" panose="02040503050406030204" pitchFamily="18" charset="0"/>
                        <a:ea typeface="Cambria Math" panose="02040503050406030204" pitchFamily="18" charset="0"/>
                        <a:cs typeface="+mn-cs"/>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4</a:t>
                      </a:r>
                    </a:p>
                  </a:txBody>
                  <a:tcPr marL="68580" marR="68580"/>
                </a:tc>
                <a:extLst>
                  <a:ext uri="{0D108BD9-81ED-4DB2-BD59-A6C34878D82A}">
                    <a16:rowId xmlns:a16="http://schemas.microsoft.com/office/drawing/2014/main" val="10001"/>
                  </a:ext>
                </a:extLst>
              </a:tr>
              <a:tr h="438284">
                <a:tc>
                  <a:txBody>
                    <a:bodyPr/>
                    <a:lstStyle/>
                    <a:p>
                      <a:r>
                        <a:rPr lang="es-MX" sz="2400" kern="1200" dirty="0" smtClean="0">
                          <a:solidFill>
                            <a:schemeClr val="tx1"/>
                          </a:solidFill>
                          <a:latin typeface="Cambria Math" panose="02040503050406030204" pitchFamily="18" charset="0"/>
                          <a:ea typeface="Cambria Math" panose="02040503050406030204" pitchFamily="18" charset="0"/>
                          <a:cs typeface="+mn-cs"/>
                        </a:rPr>
                        <a:t>Educ. Comercial </a:t>
                      </a:r>
                      <a:endParaRPr lang="es-MX" sz="2400" kern="1200" dirty="0">
                        <a:solidFill>
                          <a:schemeClr val="tx1"/>
                        </a:solidFill>
                        <a:latin typeface="Cambria Math" panose="02040503050406030204" pitchFamily="18" charset="0"/>
                        <a:ea typeface="Cambria Math" panose="02040503050406030204" pitchFamily="18" charset="0"/>
                        <a:cs typeface="+mn-cs"/>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2</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2"/>
                  </a:ext>
                </a:extLst>
              </a:tr>
              <a:tr h="438284">
                <a:tc>
                  <a:txBody>
                    <a:bodyPr/>
                    <a:lstStyle/>
                    <a:p>
                      <a:r>
                        <a:rPr lang="es-MX" sz="2400" kern="1200" dirty="0" smtClean="0">
                          <a:solidFill>
                            <a:schemeClr val="tx1"/>
                          </a:solidFill>
                          <a:latin typeface="Cambria Math" panose="02040503050406030204" pitchFamily="18" charset="0"/>
                          <a:ea typeface="Cambria Math" panose="02040503050406030204" pitchFamily="18" charset="0"/>
                          <a:cs typeface="+mn-cs"/>
                        </a:rPr>
                        <a:t>Ciencias Naturales</a:t>
                      </a:r>
                      <a:endParaRPr lang="es-MX" sz="2400" kern="1200" dirty="0">
                        <a:solidFill>
                          <a:schemeClr val="tx1"/>
                        </a:solidFill>
                        <a:latin typeface="Cambria Math" panose="02040503050406030204" pitchFamily="18" charset="0"/>
                        <a:ea typeface="Cambria Math" panose="02040503050406030204" pitchFamily="18" charset="0"/>
                        <a:cs typeface="+mn-cs"/>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3"/>
                  </a:ext>
                </a:extLst>
              </a:tr>
              <a:tr h="438284">
                <a:tc>
                  <a:txBody>
                    <a:bodyPr/>
                    <a:lstStyle/>
                    <a:p>
                      <a:r>
                        <a:rPr lang="es-MX" sz="2400" kern="1200" dirty="0" smtClean="0">
                          <a:solidFill>
                            <a:schemeClr val="tx1"/>
                          </a:solidFill>
                          <a:latin typeface="Cambria Math" panose="02040503050406030204" pitchFamily="18" charset="0"/>
                          <a:ea typeface="Cambria Math" panose="02040503050406030204" pitchFamily="18" charset="0"/>
                          <a:cs typeface="+mn-cs"/>
                        </a:rPr>
                        <a:t>Informática</a:t>
                      </a:r>
                      <a:endParaRPr lang="es-MX" sz="2400" kern="1200" dirty="0">
                        <a:solidFill>
                          <a:schemeClr val="tx1"/>
                        </a:solidFill>
                        <a:latin typeface="Cambria Math" panose="02040503050406030204" pitchFamily="18" charset="0"/>
                        <a:ea typeface="Cambria Math" panose="02040503050406030204" pitchFamily="18" charset="0"/>
                        <a:cs typeface="+mn-cs"/>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4"/>
                  </a:ext>
                </a:extLst>
              </a:tr>
              <a:tr h="438284">
                <a:tc>
                  <a:txBody>
                    <a:bodyPr/>
                    <a:lstStyle/>
                    <a:p>
                      <a:r>
                        <a:rPr lang="es-MX" sz="2400" kern="1200" dirty="0" smtClean="0">
                          <a:solidFill>
                            <a:schemeClr val="tx1"/>
                          </a:solidFill>
                          <a:latin typeface="Cambria Math" panose="02040503050406030204" pitchFamily="18" charset="0"/>
                          <a:ea typeface="Cambria Math" panose="02040503050406030204" pitchFamily="18" charset="0"/>
                          <a:cs typeface="+mn-cs"/>
                        </a:rPr>
                        <a:t>Matemáticas</a:t>
                      </a:r>
                      <a:endParaRPr lang="es-MX" sz="2400" kern="1200" dirty="0">
                        <a:solidFill>
                          <a:schemeClr val="tx1"/>
                        </a:solidFill>
                        <a:latin typeface="Cambria Math" panose="02040503050406030204" pitchFamily="18" charset="0"/>
                        <a:ea typeface="Cambria Math" panose="02040503050406030204" pitchFamily="18" charset="0"/>
                        <a:cs typeface="+mn-cs"/>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5"/>
                  </a:ext>
                </a:extLst>
              </a:tr>
              <a:tr h="438284">
                <a:tc>
                  <a:txBody>
                    <a:bodyPr/>
                    <a:lstStyle/>
                    <a:p>
                      <a:r>
                        <a:rPr lang="es-MX" sz="2400" kern="1200" dirty="0" smtClean="0">
                          <a:solidFill>
                            <a:schemeClr val="tx1"/>
                          </a:solidFill>
                          <a:latin typeface="Cambria Math" panose="02040503050406030204" pitchFamily="18" charset="0"/>
                          <a:ea typeface="Cambria Math" panose="02040503050406030204" pitchFamily="18" charset="0"/>
                          <a:cs typeface="+mn-cs"/>
                        </a:rPr>
                        <a:t>Pedagogía </a:t>
                      </a:r>
                      <a:endParaRPr lang="es-MX" sz="2400" kern="1200" dirty="0">
                        <a:solidFill>
                          <a:schemeClr val="tx1"/>
                        </a:solidFill>
                        <a:latin typeface="Cambria Math" panose="02040503050406030204" pitchFamily="18" charset="0"/>
                        <a:ea typeface="Cambria Math" panose="02040503050406030204" pitchFamily="18" charset="0"/>
                        <a:cs typeface="+mn-cs"/>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6"/>
                  </a:ext>
                </a:extLst>
              </a:tr>
              <a:tr h="438284">
                <a:tc>
                  <a:txBody>
                    <a:bodyPr/>
                    <a:lstStyle/>
                    <a:p>
                      <a:r>
                        <a:rPr lang="es-MX" sz="2400" kern="1200" dirty="0" smtClean="0">
                          <a:solidFill>
                            <a:schemeClr val="tx1"/>
                          </a:solidFill>
                          <a:latin typeface="Cambria Math" panose="02040503050406030204" pitchFamily="18" charset="0"/>
                          <a:ea typeface="Cambria Math" panose="02040503050406030204" pitchFamily="18" charset="0"/>
                          <a:cs typeface="+mn-cs"/>
                        </a:rPr>
                        <a:t>Ingles</a:t>
                      </a:r>
                      <a:endParaRPr lang="es-MX" sz="2400" kern="1200" dirty="0">
                        <a:solidFill>
                          <a:schemeClr val="tx1"/>
                        </a:solidFill>
                        <a:latin typeface="Cambria Math" panose="02040503050406030204" pitchFamily="18" charset="0"/>
                        <a:ea typeface="Cambria Math" panose="02040503050406030204" pitchFamily="18" charset="0"/>
                        <a:cs typeface="+mn-cs"/>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7"/>
                  </a:ext>
                </a:extLst>
              </a:tr>
              <a:tr h="493780">
                <a:tc>
                  <a:txBody>
                    <a:bodyPr/>
                    <a:lstStyle/>
                    <a:p>
                      <a:pPr algn="ctr"/>
                      <a:r>
                        <a:rPr lang="es-MX" sz="2400" b="1" kern="1200" dirty="0" smtClean="0">
                          <a:solidFill>
                            <a:schemeClr val="tx1"/>
                          </a:solidFill>
                          <a:latin typeface="Cambria Math" panose="02040503050406030204" pitchFamily="18" charset="0"/>
                          <a:ea typeface="Cambria Math" panose="02040503050406030204" pitchFamily="18" charset="0"/>
                          <a:cs typeface="+mn-cs"/>
                        </a:rPr>
                        <a:t>Total</a:t>
                      </a:r>
                      <a:endParaRPr lang="es-MX" sz="2400" b="1" kern="1200" dirty="0">
                        <a:solidFill>
                          <a:schemeClr val="tx1"/>
                        </a:solidFill>
                        <a:latin typeface="Cambria Math" panose="02040503050406030204" pitchFamily="18" charset="0"/>
                        <a:ea typeface="Cambria Math" panose="02040503050406030204" pitchFamily="18" charset="0"/>
                        <a:cs typeface="+mn-cs"/>
                      </a:endParaRPr>
                    </a:p>
                  </a:txBody>
                  <a:tcPr marL="68580" marR="68580"/>
                </a:tc>
                <a:tc>
                  <a:txBody>
                    <a:bodyPr/>
                    <a:lstStyle/>
                    <a:p>
                      <a:pPr algn="ctr"/>
                      <a:r>
                        <a:rPr lang="es-MX" sz="2400" b="1" dirty="0" smtClean="0">
                          <a:solidFill>
                            <a:schemeClr val="tx1"/>
                          </a:solidFill>
                          <a:latin typeface="Cambria Math" panose="02040503050406030204" pitchFamily="18" charset="0"/>
                          <a:ea typeface="Cambria Math" panose="02040503050406030204" pitchFamily="18" charset="0"/>
                        </a:rPr>
                        <a:t>11</a:t>
                      </a:r>
                      <a:endParaRPr lang="es-MX" sz="2400" b="1" dirty="0">
                        <a:solidFill>
                          <a:schemeClr val="tx1"/>
                        </a:solidFill>
                        <a:latin typeface="Cambria Math" panose="02040503050406030204" pitchFamily="18" charset="0"/>
                        <a:ea typeface="Cambria Math" panose="02040503050406030204" pitchFamily="18" charset="0"/>
                      </a:endParaRPr>
                    </a:p>
                  </a:txBody>
                  <a:tcPr marL="68580" marR="6858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993556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725489" y="374656"/>
            <a:ext cx="4356100" cy="825500"/>
          </a:xfrm>
        </p:spPr>
        <p:txBody>
          <a:bodyPr>
            <a:normAutofit fontScale="90000"/>
          </a:bodyPr>
          <a:lstStyle/>
          <a:p>
            <a:pPr algn="ctr"/>
            <a:r>
              <a:rPr lang="es-MX" sz="3200" b="1" dirty="0">
                <a:ln w="22225">
                  <a:solidFill>
                    <a:schemeClr val="accent2"/>
                  </a:solidFill>
                  <a:prstDash val="solid"/>
                </a:ln>
                <a:solidFill>
                  <a:schemeClr val="accent2">
                    <a:lumMod val="40000"/>
                    <a:lumOff val="60000"/>
                  </a:schemeClr>
                </a:solidFill>
                <a:latin typeface="Maiandra GD" panose="020E0502030308020204" pitchFamily="34" charset="0"/>
              </a:rPr>
              <a:t>INST. HECTOR PINEDA UGARTE</a:t>
            </a: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2796652597"/>
              </p:ext>
            </p:extLst>
          </p:nvPr>
        </p:nvGraphicFramePr>
        <p:xfrm>
          <a:off x="557047" y="1200161"/>
          <a:ext cx="5192111" cy="5576398"/>
        </p:xfrm>
        <a:graphic>
          <a:graphicData uri="http://schemas.openxmlformats.org/drawingml/2006/table">
            <a:tbl>
              <a:tblPr firstRow="1" bandRow="1">
                <a:tableStyleId>{7DF18680-E054-41AD-8BC1-D1AEF772440D}</a:tableStyleId>
              </a:tblPr>
              <a:tblGrid>
                <a:gridCol w="3962401">
                  <a:extLst>
                    <a:ext uri="{9D8B030D-6E8A-4147-A177-3AD203B41FA5}">
                      <a16:colId xmlns:a16="http://schemas.microsoft.com/office/drawing/2014/main" val="20000"/>
                    </a:ext>
                  </a:extLst>
                </a:gridCol>
                <a:gridCol w="1229710">
                  <a:extLst>
                    <a:ext uri="{9D8B030D-6E8A-4147-A177-3AD203B41FA5}">
                      <a16:colId xmlns:a16="http://schemas.microsoft.com/office/drawing/2014/main" val="20001"/>
                    </a:ext>
                  </a:extLst>
                </a:gridCol>
              </a:tblGrid>
              <a:tr h="477770">
                <a:tc gridSpan="2">
                  <a:txBody>
                    <a:bodyPr/>
                    <a:lstStyle/>
                    <a:p>
                      <a:pPr algn="ctr"/>
                      <a:r>
                        <a:rPr lang="es-MX" sz="2000" dirty="0" smtClean="0">
                          <a:latin typeface="Maiandra GD" panose="020E0502030308020204" pitchFamily="34" charset="0"/>
                        </a:rPr>
                        <a:t>PERSONAL</a:t>
                      </a:r>
                      <a:r>
                        <a:rPr lang="es-MX" sz="2000" baseline="0" dirty="0" smtClean="0">
                          <a:latin typeface="Maiandra GD" panose="020E0502030308020204" pitchFamily="34" charset="0"/>
                        </a:rPr>
                        <a:t> DESCARGADO</a:t>
                      </a:r>
                      <a:endParaRPr lang="es-MX" sz="2000" dirty="0">
                        <a:latin typeface="Maiandra GD" panose="020E0502030308020204" pitchFamily="34" charset="0"/>
                      </a:endParaRPr>
                    </a:p>
                  </a:txBody>
                  <a:tcPr marL="68580" marR="68580"/>
                </a:tc>
                <a:tc hMerge="1">
                  <a:txBody>
                    <a:bodyPr/>
                    <a:lstStyle/>
                    <a:p>
                      <a:endParaRPr lang="es-MX" dirty="0"/>
                    </a:p>
                  </a:txBody>
                  <a:tcPr/>
                </a:tc>
                <a:extLst>
                  <a:ext uri="{0D108BD9-81ED-4DB2-BD59-A6C34878D82A}">
                    <a16:rowId xmlns:a16="http://schemas.microsoft.com/office/drawing/2014/main" val="10000"/>
                  </a:ext>
                </a:extLst>
              </a:tr>
              <a:tr h="388575">
                <a:tc>
                  <a:txBody>
                    <a:bodyPr/>
                    <a:lstStyle/>
                    <a:p>
                      <a:r>
                        <a:rPr lang="es-MX" sz="2000" dirty="0" smtClean="0">
                          <a:solidFill>
                            <a:schemeClr val="tx1"/>
                          </a:solidFill>
                          <a:latin typeface="Maiandra GD" panose="020E0502030308020204" pitchFamily="34" charset="0"/>
                        </a:rPr>
                        <a:t>Matemáticas</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2</a:t>
                      </a:r>
                    </a:p>
                  </a:txBody>
                  <a:tcPr marL="68580" marR="68580"/>
                </a:tc>
                <a:extLst>
                  <a:ext uri="{0D108BD9-81ED-4DB2-BD59-A6C34878D82A}">
                    <a16:rowId xmlns:a16="http://schemas.microsoft.com/office/drawing/2014/main" val="10001"/>
                  </a:ext>
                </a:extLst>
              </a:tr>
              <a:tr h="388575">
                <a:tc>
                  <a:txBody>
                    <a:bodyPr/>
                    <a:lstStyle/>
                    <a:p>
                      <a:r>
                        <a:rPr lang="es-MX" sz="2000" dirty="0" smtClean="0">
                          <a:solidFill>
                            <a:schemeClr val="tx1"/>
                          </a:solidFill>
                          <a:latin typeface="Maiandra GD" panose="020E0502030308020204" pitchFamily="34" charset="0"/>
                        </a:rPr>
                        <a:t>Ciencias Naturales</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4</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2"/>
                  </a:ext>
                </a:extLst>
              </a:tr>
              <a:tr h="388575">
                <a:tc>
                  <a:txBody>
                    <a:bodyPr/>
                    <a:lstStyle/>
                    <a:p>
                      <a:r>
                        <a:rPr lang="es-MX" sz="2000" dirty="0" smtClean="0">
                          <a:solidFill>
                            <a:schemeClr val="tx1"/>
                          </a:solidFill>
                          <a:latin typeface="Maiandra GD" panose="020E0502030308020204" pitchFamily="34" charset="0"/>
                        </a:rPr>
                        <a:t>Ciencias Sociales</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3</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3"/>
                  </a:ext>
                </a:extLst>
              </a:tr>
              <a:tr h="388575">
                <a:tc>
                  <a:txBody>
                    <a:bodyPr/>
                    <a:lstStyle/>
                    <a:p>
                      <a:r>
                        <a:rPr lang="es-MX" sz="2000" dirty="0" smtClean="0">
                          <a:solidFill>
                            <a:schemeClr val="tx1"/>
                          </a:solidFill>
                          <a:latin typeface="Maiandra GD" panose="020E0502030308020204" pitchFamily="34" charset="0"/>
                        </a:rPr>
                        <a:t>Educ. Comercial </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4</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4"/>
                  </a:ext>
                </a:extLst>
              </a:tr>
              <a:tr h="388575">
                <a:tc>
                  <a:txBody>
                    <a:bodyPr/>
                    <a:lstStyle/>
                    <a:p>
                      <a:r>
                        <a:rPr lang="es-MX" sz="2000" dirty="0" smtClean="0">
                          <a:solidFill>
                            <a:schemeClr val="tx1"/>
                          </a:solidFill>
                          <a:latin typeface="Maiandra GD" panose="020E0502030308020204" pitchFamily="34" charset="0"/>
                        </a:rPr>
                        <a:t>Pedagogía</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3</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5"/>
                  </a:ext>
                </a:extLst>
              </a:tr>
              <a:tr h="388575">
                <a:tc>
                  <a:txBody>
                    <a:bodyPr/>
                    <a:lstStyle/>
                    <a:p>
                      <a:r>
                        <a:rPr lang="es-MX" sz="2000" dirty="0" smtClean="0">
                          <a:solidFill>
                            <a:schemeClr val="tx1"/>
                          </a:solidFill>
                          <a:latin typeface="Maiandra GD" panose="020E0502030308020204" pitchFamily="34" charset="0"/>
                        </a:rPr>
                        <a:t>Técnica</a:t>
                      </a:r>
                      <a:r>
                        <a:rPr lang="es-MX" sz="2000" baseline="0" dirty="0" smtClean="0">
                          <a:solidFill>
                            <a:schemeClr val="tx1"/>
                          </a:solidFill>
                          <a:latin typeface="Maiandra GD" panose="020E0502030308020204" pitchFamily="34" charset="0"/>
                        </a:rPr>
                        <a:t> para el Hogar</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1</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6"/>
                  </a:ext>
                </a:extLst>
              </a:tr>
              <a:tr h="388575">
                <a:tc>
                  <a:txBody>
                    <a:bodyPr/>
                    <a:lstStyle/>
                    <a:p>
                      <a:r>
                        <a:rPr lang="es-MX" sz="2000" dirty="0" smtClean="0">
                          <a:solidFill>
                            <a:schemeClr val="tx1"/>
                          </a:solidFill>
                          <a:latin typeface="Maiandra GD" panose="020E0502030308020204" pitchFamily="34" charset="0"/>
                        </a:rPr>
                        <a:t>Inglés</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1</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7"/>
                  </a:ext>
                </a:extLst>
              </a:tr>
              <a:tr h="388575">
                <a:tc>
                  <a:txBody>
                    <a:bodyPr/>
                    <a:lstStyle/>
                    <a:p>
                      <a:r>
                        <a:rPr lang="es-MX" sz="2000" dirty="0" smtClean="0">
                          <a:solidFill>
                            <a:schemeClr val="tx1"/>
                          </a:solidFill>
                          <a:latin typeface="Maiandra GD" panose="020E0502030308020204" pitchFamily="34" charset="0"/>
                        </a:rPr>
                        <a:t>Artística </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1</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8"/>
                  </a:ext>
                </a:extLst>
              </a:tr>
              <a:tr h="388575">
                <a:tc>
                  <a:txBody>
                    <a:bodyPr/>
                    <a:lstStyle/>
                    <a:p>
                      <a:r>
                        <a:rPr lang="es-MX" sz="2000" dirty="0" smtClean="0">
                          <a:solidFill>
                            <a:schemeClr val="tx1"/>
                          </a:solidFill>
                          <a:latin typeface="Maiandra GD" panose="020E0502030308020204" pitchFamily="34" charset="0"/>
                        </a:rPr>
                        <a:t>Tecnología</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1</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9"/>
                  </a:ext>
                </a:extLst>
              </a:tr>
              <a:tr h="388575">
                <a:tc>
                  <a:txBody>
                    <a:bodyPr/>
                    <a:lstStyle/>
                    <a:p>
                      <a:r>
                        <a:rPr lang="es-MX" sz="2000" dirty="0" smtClean="0">
                          <a:solidFill>
                            <a:schemeClr val="tx1"/>
                          </a:solidFill>
                          <a:latin typeface="Maiandra GD" panose="020E0502030308020204" pitchFamily="34" charset="0"/>
                        </a:rPr>
                        <a:t>Español</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3</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10"/>
                  </a:ext>
                </a:extLst>
              </a:tr>
              <a:tr h="388575">
                <a:tc>
                  <a:txBody>
                    <a:bodyPr/>
                    <a:lstStyle/>
                    <a:p>
                      <a:r>
                        <a:rPr lang="es-MX" sz="2000" dirty="0" smtClean="0">
                          <a:solidFill>
                            <a:schemeClr val="tx1"/>
                          </a:solidFill>
                          <a:latin typeface="Maiandra GD" panose="020E0502030308020204" pitchFamily="34" charset="0"/>
                        </a:rPr>
                        <a:t>Informática</a:t>
                      </a:r>
                      <a:endParaRPr lang="es-MX" sz="2000" dirty="0">
                        <a:solidFill>
                          <a:schemeClr val="tx1"/>
                        </a:solidFill>
                        <a:latin typeface="Maiandra GD" panose="020E0502030308020204" pitchFamily="34" charset="0"/>
                      </a:endParaRPr>
                    </a:p>
                  </a:txBody>
                  <a:tcPr marL="68580" marR="68580"/>
                </a:tc>
                <a:tc>
                  <a:txBody>
                    <a:bodyPr/>
                    <a:lstStyle/>
                    <a:p>
                      <a:pPr algn="ctr"/>
                      <a:r>
                        <a:rPr lang="es-MX" sz="2000" b="1" dirty="0" smtClean="0">
                          <a:solidFill>
                            <a:schemeClr val="tx1"/>
                          </a:solidFill>
                          <a:latin typeface="Maiandra GD" panose="020E0502030308020204" pitchFamily="34" charset="0"/>
                        </a:rPr>
                        <a:t>2</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11"/>
                  </a:ext>
                </a:extLst>
              </a:tr>
              <a:tr h="388575">
                <a:tc>
                  <a:txBody>
                    <a:bodyPr/>
                    <a:lstStyle/>
                    <a:p>
                      <a:pPr marL="0" algn="ctr" defTabSz="914400" rtl="0" eaLnBrk="1" latinLnBrk="0" hangingPunct="1"/>
                      <a:r>
                        <a:rPr lang="es-MX" sz="2000" b="1" kern="1200" dirty="0" smtClean="0">
                          <a:solidFill>
                            <a:schemeClr val="tx1"/>
                          </a:solidFill>
                          <a:latin typeface="Maiandra GD" panose="020E0502030308020204" pitchFamily="34" charset="0"/>
                          <a:ea typeface="+mn-ea"/>
                          <a:cs typeface="+mn-cs"/>
                        </a:rPr>
                        <a:t>Total</a:t>
                      </a:r>
                      <a:endParaRPr lang="es-MX" sz="2000" b="1"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000" b="1" dirty="0" smtClean="0">
                          <a:solidFill>
                            <a:schemeClr val="tx1"/>
                          </a:solidFill>
                          <a:latin typeface="Maiandra GD" panose="020E0502030308020204" pitchFamily="34" charset="0"/>
                        </a:rPr>
                        <a:t>25</a:t>
                      </a:r>
                      <a:endParaRPr lang="es-MX" sz="20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12"/>
                  </a:ext>
                </a:extLst>
              </a:tr>
              <a:tr h="343748">
                <a:tc>
                  <a:txBody>
                    <a:bodyPr/>
                    <a:lstStyle/>
                    <a:p>
                      <a:pPr algn="l" rtl="0" fontAlgn="ctr"/>
                      <a:r>
                        <a:rPr lang="es-MX" sz="2000" b="0" i="0" u="none" strike="noStrike" dirty="0" smtClean="0">
                          <a:solidFill>
                            <a:schemeClr val="tx1"/>
                          </a:solidFill>
                          <a:effectLst/>
                          <a:latin typeface="Maiandra GD" panose="020E0502030308020204" pitchFamily="34" charset="0"/>
                        </a:rPr>
                        <a:t>Personal</a:t>
                      </a:r>
                      <a:r>
                        <a:rPr lang="es-MX" sz="2000" b="0" i="0" u="none" strike="noStrike" baseline="0" dirty="0" smtClean="0">
                          <a:solidFill>
                            <a:schemeClr val="tx1"/>
                          </a:solidFill>
                          <a:effectLst/>
                          <a:latin typeface="Maiandra GD" panose="020E0502030308020204" pitchFamily="34" charset="0"/>
                        </a:rPr>
                        <a:t> de Apoyo</a:t>
                      </a:r>
                      <a:endParaRPr lang="es-MX" sz="2000" b="0" i="0" u="none" strike="noStrike" dirty="0">
                        <a:solidFill>
                          <a:schemeClr val="tx1"/>
                        </a:solidFill>
                        <a:effectLst/>
                        <a:latin typeface="Maiandra GD" panose="020E0502030308020204" pitchFamily="34" charset="0"/>
                      </a:endParaRPr>
                    </a:p>
                  </a:txBody>
                  <a:tcPr marL="7144" marR="7144" marT="9525" marB="0" anchor="ctr"/>
                </a:tc>
                <a:tc>
                  <a:txBody>
                    <a:bodyPr/>
                    <a:lstStyle/>
                    <a:p>
                      <a:pPr algn="ctr" rtl="0" fontAlgn="ctr"/>
                      <a:r>
                        <a:rPr lang="es-MX" sz="2000" b="1" i="0" u="none" strike="noStrike" dirty="0" smtClean="0">
                          <a:solidFill>
                            <a:schemeClr val="tx1"/>
                          </a:solidFill>
                          <a:effectLst/>
                          <a:latin typeface="Maiandra GD" panose="020E0502030308020204" pitchFamily="34" charset="0"/>
                        </a:rPr>
                        <a:t>1</a:t>
                      </a:r>
                      <a:endParaRPr lang="es-MX" sz="2000" b="1" i="0" u="none" strike="noStrike" dirty="0">
                        <a:solidFill>
                          <a:schemeClr val="tx1"/>
                        </a:solidFill>
                        <a:effectLst/>
                        <a:latin typeface="Maiandra GD" panose="020E0502030308020204" pitchFamily="34" charset="0"/>
                      </a:endParaRPr>
                    </a:p>
                  </a:txBody>
                  <a:tcPr marL="7144" marR="7144" marT="9525" marB="0" anchor="ctr"/>
                </a:tc>
                <a:extLst>
                  <a:ext uri="{0D108BD9-81ED-4DB2-BD59-A6C34878D82A}">
                    <a16:rowId xmlns:a16="http://schemas.microsoft.com/office/drawing/2014/main" val="10013"/>
                  </a:ext>
                </a:extLst>
              </a:tr>
            </a:tbl>
          </a:graphicData>
        </a:graphic>
      </p:graphicFrame>
      <p:sp>
        <p:nvSpPr>
          <p:cNvPr id="7" name="1 Título"/>
          <p:cNvSpPr txBox="1">
            <a:spLocks/>
          </p:cNvSpPr>
          <p:nvPr/>
        </p:nvSpPr>
        <p:spPr>
          <a:xfrm>
            <a:off x="6354637" y="5661249"/>
            <a:ext cx="4133851" cy="945351"/>
          </a:xfrm>
          <a:prstGeom prst="rect">
            <a:avLst/>
          </a:prstGeom>
        </p:spPr>
        <p:txBody>
          <a:bodyPr vert="horz" lIns="91440" tIns="45720" rIns="91440" bIns="45720" rtlCol="0" anchor="ctr">
            <a:normAutofit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sz="3200" b="1" cap="none" dirty="0" smtClean="0">
                <a:ln w="22225">
                  <a:solidFill>
                    <a:schemeClr val="accent2"/>
                  </a:solidFill>
                  <a:prstDash val="solid"/>
                </a:ln>
                <a:solidFill>
                  <a:schemeClr val="accent2">
                    <a:lumMod val="40000"/>
                    <a:lumOff val="60000"/>
                  </a:schemeClr>
                </a:solidFill>
                <a:latin typeface="Maiandra GD" panose="020E0502030308020204" pitchFamily="34" charset="0"/>
              </a:rPr>
              <a:t>INST. CENTRAL VICENTE CÁCERES</a:t>
            </a:r>
            <a:endParaRPr lang="es-MX" sz="3200" b="1" cap="none" dirty="0">
              <a:ln w="22225">
                <a:solidFill>
                  <a:schemeClr val="accent2"/>
                </a:solidFill>
                <a:prstDash val="solid"/>
              </a:ln>
              <a:solidFill>
                <a:schemeClr val="accent2">
                  <a:lumMod val="40000"/>
                  <a:lumOff val="60000"/>
                </a:schemeClr>
              </a:solidFill>
              <a:latin typeface="Maiandra GD" panose="020E0502030308020204" pitchFamily="34" charset="0"/>
            </a:endParaRPr>
          </a:p>
        </p:txBody>
      </p:sp>
      <p:graphicFrame>
        <p:nvGraphicFramePr>
          <p:cNvPr id="8" name="5 Marcador de contenido"/>
          <p:cNvGraphicFramePr>
            <a:graphicFrameLocks/>
          </p:cNvGraphicFramePr>
          <p:nvPr>
            <p:extLst>
              <p:ext uri="{D42A27DB-BD31-4B8C-83A1-F6EECF244321}">
                <p14:modId xmlns:p14="http://schemas.microsoft.com/office/powerpoint/2010/main" val="3504971989"/>
              </p:ext>
            </p:extLst>
          </p:nvPr>
        </p:nvGraphicFramePr>
        <p:xfrm>
          <a:off x="6621518" y="210204"/>
          <a:ext cx="5108028" cy="5404485"/>
        </p:xfrm>
        <a:graphic>
          <a:graphicData uri="http://schemas.openxmlformats.org/drawingml/2006/table">
            <a:tbl>
              <a:tblPr firstRow="1" bandRow="1">
                <a:tableStyleId>{7DF18680-E054-41AD-8BC1-D1AEF772440D}</a:tableStyleId>
              </a:tblPr>
              <a:tblGrid>
                <a:gridCol w="3943038">
                  <a:extLst>
                    <a:ext uri="{9D8B030D-6E8A-4147-A177-3AD203B41FA5}">
                      <a16:colId xmlns:a16="http://schemas.microsoft.com/office/drawing/2014/main" val="20000"/>
                    </a:ext>
                  </a:extLst>
                </a:gridCol>
                <a:gridCol w="1164990">
                  <a:extLst>
                    <a:ext uri="{9D8B030D-6E8A-4147-A177-3AD203B41FA5}">
                      <a16:colId xmlns:a16="http://schemas.microsoft.com/office/drawing/2014/main" val="20001"/>
                    </a:ext>
                  </a:extLst>
                </a:gridCol>
              </a:tblGrid>
              <a:tr h="442852">
                <a:tc gridSpan="2">
                  <a:txBody>
                    <a:bodyPr/>
                    <a:lstStyle/>
                    <a:p>
                      <a:pPr algn="ctr"/>
                      <a:r>
                        <a:rPr lang="es-MX" sz="2400" dirty="0" smtClean="0">
                          <a:latin typeface="Maiandra GD" panose="020E0502030308020204" pitchFamily="34" charset="0"/>
                        </a:rPr>
                        <a:t>PERSONAL CONTRATADO</a:t>
                      </a:r>
                      <a:endParaRPr lang="es-MX" sz="2400" dirty="0">
                        <a:latin typeface="Maiandra GD" panose="020E0502030308020204" pitchFamily="34" charset="0"/>
                      </a:endParaRPr>
                    </a:p>
                  </a:txBody>
                  <a:tcPr marL="68580" marR="68580"/>
                </a:tc>
                <a:tc hMerge="1">
                  <a:txBody>
                    <a:bodyPr/>
                    <a:lstStyle/>
                    <a:p>
                      <a:endParaRPr lang="es-MX" dirty="0"/>
                    </a:p>
                  </a:txBody>
                  <a:tcPr/>
                </a:tc>
                <a:extLst>
                  <a:ext uri="{0D108BD9-81ED-4DB2-BD59-A6C34878D82A}">
                    <a16:rowId xmlns:a16="http://schemas.microsoft.com/office/drawing/2014/main" val="10000"/>
                  </a:ext>
                </a:extLst>
              </a:tr>
              <a:tr h="442852">
                <a:tc>
                  <a:txBody>
                    <a:bodyPr/>
                    <a:lstStyle/>
                    <a:p>
                      <a:r>
                        <a:rPr lang="es-MX" sz="2400" kern="1200" dirty="0" smtClean="0">
                          <a:solidFill>
                            <a:schemeClr val="tx1"/>
                          </a:solidFill>
                          <a:latin typeface="Maiandra GD" panose="020E0502030308020204" pitchFamily="34" charset="0"/>
                          <a:ea typeface="+mn-ea"/>
                          <a:cs typeface="+mn-cs"/>
                        </a:rPr>
                        <a:t>Ciencias Naturales</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2</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1"/>
                  </a:ext>
                </a:extLst>
              </a:tr>
              <a:tr h="442852">
                <a:tc>
                  <a:txBody>
                    <a:bodyPr/>
                    <a:lstStyle/>
                    <a:p>
                      <a:r>
                        <a:rPr lang="es-MX" sz="2400" kern="1200" dirty="0" smtClean="0">
                          <a:solidFill>
                            <a:schemeClr val="tx1"/>
                          </a:solidFill>
                          <a:latin typeface="Maiandra GD" panose="020E0502030308020204" pitchFamily="34" charset="0"/>
                          <a:ea typeface="+mn-ea"/>
                          <a:cs typeface="+mn-cs"/>
                        </a:rPr>
                        <a:t>Ciencias Sociales</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2</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2"/>
                  </a:ext>
                </a:extLst>
              </a:tr>
              <a:tr h="442852">
                <a:tc>
                  <a:txBody>
                    <a:bodyPr/>
                    <a:lstStyle/>
                    <a:p>
                      <a:r>
                        <a:rPr lang="es-MX" sz="2400" kern="1200" dirty="0" smtClean="0">
                          <a:solidFill>
                            <a:schemeClr val="tx1"/>
                          </a:solidFill>
                          <a:latin typeface="Maiandra GD" panose="020E0502030308020204" pitchFamily="34" charset="0"/>
                          <a:ea typeface="+mn-ea"/>
                          <a:cs typeface="+mn-cs"/>
                        </a:rPr>
                        <a:t>Educ. Comercial</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4</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3"/>
                  </a:ext>
                </a:extLst>
              </a:tr>
              <a:tr h="442852">
                <a:tc>
                  <a:txBody>
                    <a:bodyPr/>
                    <a:lstStyle/>
                    <a:p>
                      <a:r>
                        <a:rPr lang="es-MX" sz="2400" kern="1200" dirty="0" smtClean="0">
                          <a:solidFill>
                            <a:schemeClr val="tx1"/>
                          </a:solidFill>
                          <a:latin typeface="Maiandra GD" panose="020E0502030308020204" pitchFamily="34" charset="0"/>
                          <a:ea typeface="+mn-ea"/>
                          <a:cs typeface="+mn-cs"/>
                        </a:rPr>
                        <a:t>Informática</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4"/>
                  </a:ext>
                </a:extLst>
              </a:tr>
              <a:tr h="442852">
                <a:tc>
                  <a:txBody>
                    <a:bodyPr/>
                    <a:lstStyle/>
                    <a:p>
                      <a:r>
                        <a:rPr lang="es-MX" sz="2400" kern="1200" dirty="0" smtClean="0">
                          <a:solidFill>
                            <a:schemeClr val="tx1"/>
                          </a:solidFill>
                          <a:latin typeface="Maiandra GD" panose="020E0502030308020204" pitchFamily="34" charset="0"/>
                          <a:ea typeface="+mn-ea"/>
                          <a:cs typeface="+mn-cs"/>
                        </a:rPr>
                        <a:t>Ingles </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2</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5"/>
                  </a:ext>
                </a:extLst>
              </a:tr>
              <a:tr h="442852">
                <a:tc>
                  <a:txBody>
                    <a:bodyPr/>
                    <a:lstStyle/>
                    <a:p>
                      <a:r>
                        <a:rPr lang="es-MX" sz="2400" kern="1200" dirty="0" smtClean="0">
                          <a:solidFill>
                            <a:schemeClr val="tx1"/>
                          </a:solidFill>
                          <a:latin typeface="Maiandra GD" panose="020E0502030308020204" pitchFamily="34" charset="0"/>
                          <a:ea typeface="+mn-ea"/>
                          <a:cs typeface="+mn-cs"/>
                        </a:rPr>
                        <a:t>Letras</a:t>
                      </a:r>
                      <a:r>
                        <a:rPr lang="es-MX" sz="2400" kern="1200" baseline="0" dirty="0" smtClean="0">
                          <a:solidFill>
                            <a:schemeClr val="tx1"/>
                          </a:solidFill>
                          <a:latin typeface="Maiandra GD" panose="020E0502030308020204" pitchFamily="34" charset="0"/>
                          <a:ea typeface="+mn-ea"/>
                          <a:cs typeface="+mn-cs"/>
                        </a:rPr>
                        <a:t> y Lenguas</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2</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6"/>
                  </a:ext>
                </a:extLst>
              </a:tr>
              <a:tr h="442852">
                <a:tc>
                  <a:txBody>
                    <a:bodyPr/>
                    <a:lstStyle/>
                    <a:p>
                      <a:r>
                        <a:rPr lang="es-MX" sz="2400" kern="1200" dirty="0" smtClean="0">
                          <a:solidFill>
                            <a:schemeClr val="tx1"/>
                          </a:solidFill>
                          <a:latin typeface="Maiandra GD" panose="020E0502030308020204" pitchFamily="34" charset="0"/>
                          <a:ea typeface="+mn-ea"/>
                          <a:cs typeface="+mn-cs"/>
                        </a:rPr>
                        <a:t>Matemáticas </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4</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7"/>
                  </a:ext>
                </a:extLst>
              </a:tr>
              <a:tr h="442852">
                <a:tc>
                  <a:txBody>
                    <a:bodyPr/>
                    <a:lstStyle/>
                    <a:p>
                      <a:r>
                        <a:rPr lang="es-MX" sz="2400" kern="1200" dirty="0" smtClean="0">
                          <a:solidFill>
                            <a:schemeClr val="tx1"/>
                          </a:solidFill>
                          <a:latin typeface="Maiandra GD" panose="020E0502030308020204" pitchFamily="34" charset="0"/>
                          <a:ea typeface="+mn-ea"/>
                          <a:cs typeface="+mn-cs"/>
                        </a:rPr>
                        <a:t>Orientación y Consejería</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8"/>
                  </a:ext>
                </a:extLst>
              </a:tr>
              <a:tr h="442852">
                <a:tc>
                  <a:txBody>
                    <a:bodyPr/>
                    <a:lstStyle/>
                    <a:p>
                      <a:r>
                        <a:rPr lang="es-MX" sz="2400" kern="1200" dirty="0" smtClean="0">
                          <a:solidFill>
                            <a:schemeClr val="tx1"/>
                          </a:solidFill>
                          <a:latin typeface="Maiandra GD" panose="020E0502030308020204" pitchFamily="34" charset="0"/>
                          <a:ea typeface="+mn-ea"/>
                          <a:cs typeface="+mn-cs"/>
                        </a:rPr>
                        <a:t>Pedagogía</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9"/>
                  </a:ext>
                </a:extLst>
              </a:tr>
              <a:tr h="442852">
                <a:tc>
                  <a:txBody>
                    <a:bodyPr/>
                    <a:lstStyle/>
                    <a:p>
                      <a:pPr algn="ctr"/>
                      <a:r>
                        <a:rPr lang="es-MX" sz="2400" b="1" kern="1200" dirty="0" smtClean="0">
                          <a:solidFill>
                            <a:schemeClr val="tx1"/>
                          </a:solidFill>
                          <a:latin typeface="Maiandra GD" panose="020E0502030308020204" pitchFamily="34" charset="0"/>
                          <a:ea typeface="+mn-ea"/>
                          <a:cs typeface="+mn-cs"/>
                        </a:rPr>
                        <a:t>Total</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18</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10"/>
                  </a:ext>
                </a:extLst>
              </a:tr>
              <a:tr h="373291">
                <a:tc>
                  <a:txBody>
                    <a:bodyPr/>
                    <a:lstStyle/>
                    <a:p>
                      <a:pPr algn="l" rtl="0" fontAlgn="ctr"/>
                      <a:r>
                        <a:rPr lang="es-MX" sz="2400" b="0" i="0" u="none" strike="noStrike" dirty="0" smtClean="0">
                          <a:solidFill>
                            <a:schemeClr val="tx1"/>
                          </a:solidFill>
                          <a:effectLst/>
                          <a:latin typeface="Maiandra GD" panose="020E0502030308020204" pitchFamily="34" charset="0"/>
                        </a:rPr>
                        <a:t>Personal</a:t>
                      </a:r>
                      <a:r>
                        <a:rPr lang="es-MX" sz="2400" b="0" i="0" u="none" strike="noStrike" baseline="0" dirty="0" smtClean="0">
                          <a:solidFill>
                            <a:schemeClr val="tx1"/>
                          </a:solidFill>
                          <a:effectLst/>
                          <a:latin typeface="Maiandra GD" panose="020E0502030308020204" pitchFamily="34" charset="0"/>
                        </a:rPr>
                        <a:t> de Apoyo</a:t>
                      </a:r>
                      <a:endParaRPr lang="es-MX" sz="2400" b="0" i="0" u="none" strike="noStrike" dirty="0">
                        <a:solidFill>
                          <a:schemeClr val="tx1"/>
                        </a:solidFill>
                        <a:effectLst/>
                        <a:latin typeface="Maiandra GD" panose="020E0502030308020204" pitchFamily="34" charset="0"/>
                      </a:endParaRPr>
                    </a:p>
                  </a:txBody>
                  <a:tcPr marL="7144" marR="7144" marT="9525" marB="0" anchor="ctr"/>
                </a:tc>
                <a:tc>
                  <a:txBody>
                    <a:bodyPr/>
                    <a:lstStyle/>
                    <a:p>
                      <a:pPr algn="ctr" rtl="0" fontAlgn="ctr"/>
                      <a:r>
                        <a:rPr lang="es-MX" sz="2400" b="1" i="0" u="none" strike="noStrike" dirty="0" smtClean="0">
                          <a:solidFill>
                            <a:schemeClr val="tx1"/>
                          </a:solidFill>
                          <a:effectLst/>
                          <a:latin typeface="Maiandra GD" panose="020E0502030308020204" pitchFamily="34" charset="0"/>
                        </a:rPr>
                        <a:t>4</a:t>
                      </a:r>
                      <a:endParaRPr lang="es-MX" sz="2400" b="1" i="0" u="none" strike="noStrike" dirty="0">
                        <a:solidFill>
                          <a:schemeClr val="tx1"/>
                        </a:solidFill>
                        <a:effectLst/>
                        <a:latin typeface="Maiandra GD" panose="020E0502030308020204" pitchFamily="34" charset="0"/>
                      </a:endParaRPr>
                    </a:p>
                  </a:txBody>
                  <a:tcPr marL="7144" marR="7144" marT="9525"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0530225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235046" y="205317"/>
            <a:ext cx="6314016" cy="1293283"/>
          </a:xfrm>
        </p:spPr>
        <p:txBody>
          <a:bodyPr>
            <a:normAutofit/>
          </a:bodyPr>
          <a:lstStyle/>
          <a:p>
            <a:pPr algn="ctr"/>
            <a:r>
              <a:rPr lang="es-MX" sz="3200" b="1" dirty="0" smtClean="0">
                <a:ln w="22225">
                  <a:solidFill>
                    <a:schemeClr val="accent2"/>
                  </a:solidFill>
                  <a:prstDash val="solid"/>
                </a:ln>
                <a:solidFill>
                  <a:schemeClr val="accent2">
                    <a:lumMod val="40000"/>
                    <a:lumOff val="60000"/>
                  </a:schemeClr>
                </a:solidFill>
              </a:rPr>
              <a:t>INST. ESPAÑA JESÚS MILLA SELVA</a:t>
            </a:r>
            <a:endParaRPr lang="es-MX" sz="3200" b="1" dirty="0">
              <a:ln w="22225">
                <a:solidFill>
                  <a:schemeClr val="accent2"/>
                </a:solidFill>
                <a:prstDash val="solid"/>
              </a:ln>
              <a:solidFill>
                <a:schemeClr val="accent2">
                  <a:lumMod val="40000"/>
                  <a:lumOff val="60000"/>
                </a:schemeClr>
              </a:solidFill>
            </a:endParaRP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2089852252"/>
              </p:ext>
            </p:extLst>
          </p:nvPr>
        </p:nvGraphicFramePr>
        <p:xfrm>
          <a:off x="1171575" y="2210394"/>
          <a:ext cx="3381376" cy="3922562"/>
        </p:xfrm>
        <a:graphic>
          <a:graphicData uri="http://schemas.openxmlformats.org/drawingml/2006/table">
            <a:tbl>
              <a:tblPr firstRow="1" bandRow="1">
                <a:tableStyleId>{7DF18680-E054-41AD-8BC1-D1AEF772440D}</a:tableStyleId>
              </a:tblPr>
              <a:tblGrid>
                <a:gridCol w="2642588">
                  <a:extLst>
                    <a:ext uri="{9D8B030D-6E8A-4147-A177-3AD203B41FA5}">
                      <a16:colId xmlns:a16="http://schemas.microsoft.com/office/drawing/2014/main" val="20000"/>
                    </a:ext>
                  </a:extLst>
                </a:gridCol>
                <a:gridCol w="738788">
                  <a:extLst>
                    <a:ext uri="{9D8B030D-6E8A-4147-A177-3AD203B41FA5}">
                      <a16:colId xmlns:a16="http://schemas.microsoft.com/office/drawing/2014/main" val="20001"/>
                    </a:ext>
                  </a:extLst>
                </a:gridCol>
              </a:tblGrid>
              <a:tr h="701040">
                <a:tc gridSpan="2">
                  <a:txBody>
                    <a:bodyPr/>
                    <a:lstStyle/>
                    <a:p>
                      <a:pPr algn="ctr"/>
                      <a:r>
                        <a:rPr lang="es-MX" sz="2000" dirty="0" smtClean="0"/>
                        <a:t>PERSONAL CONTRATADO</a:t>
                      </a:r>
                      <a:endParaRPr lang="es-MX" sz="20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355600">
                <a:tc>
                  <a:txBody>
                    <a:bodyPr/>
                    <a:lstStyle/>
                    <a:p>
                      <a:pPr algn="l" rtl="0" fontAlgn="ctr"/>
                      <a:r>
                        <a:rPr lang="es-MX" sz="1900" b="0" i="0" u="none" strike="noStrike" kern="1200" dirty="0" smtClean="0">
                          <a:solidFill>
                            <a:srgbClr val="000000"/>
                          </a:solidFill>
                          <a:effectLst/>
                          <a:latin typeface="+mn-lt"/>
                          <a:ea typeface="+mn-ea"/>
                          <a:cs typeface="+mn-cs"/>
                        </a:rPr>
                        <a:t>Admón..</a:t>
                      </a:r>
                      <a:r>
                        <a:rPr lang="es-MX" sz="1900" b="0" i="0" u="none" strike="noStrike" kern="1200" baseline="0" dirty="0" smtClean="0">
                          <a:solidFill>
                            <a:srgbClr val="000000"/>
                          </a:solidFill>
                          <a:effectLst/>
                          <a:latin typeface="+mn-lt"/>
                          <a:ea typeface="+mn-ea"/>
                          <a:cs typeface="+mn-cs"/>
                        </a:rPr>
                        <a:t> Educativa</a:t>
                      </a:r>
                      <a:endParaRPr lang="es-MX" sz="1900" b="0" i="0" u="none" strike="noStrike" kern="1200" dirty="0">
                        <a:solidFill>
                          <a:srgbClr val="000000"/>
                        </a:solidFill>
                        <a:effectLst/>
                        <a:latin typeface="+mn-lt"/>
                        <a:ea typeface="+mn-ea"/>
                        <a:cs typeface="+mn-cs"/>
                      </a:endParaRPr>
                    </a:p>
                  </a:txBody>
                  <a:tcPr marL="7144" marR="7144" marT="9525" marB="0" anchor="ctr"/>
                </a:tc>
                <a:tc>
                  <a:txBody>
                    <a:bodyPr/>
                    <a:lstStyle/>
                    <a:p>
                      <a:pPr algn="ctr" rtl="0" fontAlgn="ctr"/>
                      <a:r>
                        <a:rPr lang="es-MX" sz="1900" b="1" i="0" u="none" strike="noStrike" kern="1200" dirty="0" smtClean="0">
                          <a:solidFill>
                            <a:srgbClr val="000000"/>
                          </a:solidFill>
                          <a:effectLst/>
                          <a:latin typeface="+mn-lt"/>
                          <a:ea typeface="+mn-ea"/>
                          <a:cs typeface="+mn-cs"/>
                        </a:rPr>
                        <a:t>2</a:t>
                      </a:r>
                      <a:endParaRPr lang="es-MX" sz="1900" b="1" i="0" u="none" strike="noStrike" kern="1200" dirty="0">
                        <a:solidFill>
                          <a:srgbClr val="000000"/>
                        </a:solidFill>
                        <a:effectLst/>
                        <a:latin typeface="+mn-lt"/>
                        <a:ea typeface="+mn-ea"/>
                        <a:cs typeface="+mn-cs"/>
                      </a:endParaRPr>
                    </a:p>
                  </a:txBody>
                  <a:tcPr marL="7144" marR="7144" marT="9525" marB="0" anchor="ctr"/>
                </a:tc>
                <a:extLst>
                  <a:ext uri="{0D108BD9-81ED-4DB2-BD59-A6C34878D82A}">
                    <a16:rowId xmlns:a16="http://schemas.microsoft.com/office/drawing/2014/main" val="10001"/>
                  </a:ext>
                </a:extLst>
              </a:tr>
              <a:tr h="332740">
                <a:tc>
                  <a:txBody>
                    <a:bodyPr/>
                    <a:lstStyle/>
                    <a:p>
                      <a:pPr algn="l" rtl="0" fontAlgn="ctr"/>
                      <a:r>
                        <a:rPr lang="es-MX" sz="1900" b="0" i="0" u="none" strike="noStrike" dirty="0" smtClean="0">
                          <a:solidFill>
                            <a:srgbClr val="000000"/>
                          </a:solidFill>
                          <a:effectLst/>
                          <a:latin typeface="+mn-lt"/>
                        </a:rPr>
                        <a:t>Artística</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2</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2"/>
                  </a:ext>
                </a:extLst>
              </a:tr>
              <a:tr h="386080">
                <a:tc>
                  <a:txBody>
                    <a:bodyPr/>
                    <a:lstStyle/>
                    <a:p>
                      <a:pPr algn="l" rtl="0" fontAlgn="ctr"/>
                      <a:r>
                        <a:rPr lang="es-MX" sz="1900" b="0" i="0" u="none" strike="noStrike" dirty="0" smtClean="0">
                          <a:solidFill>
                            <a:srgbClr val="000000"/>
                          </a:solidFill>
                          <a:effectLst/>
                          <a:latin typeface="+mn-lt"/>
                        </a:rPr>
                        <a:t>Ciencias Naturales</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6</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3"/>
                  </a:ext>
                </a:extLst>
              </a:tr>
              <a:tr h="355600">
                <a:tc>
                  <a:txBody>
                    <a:bodyPr/>
                    <a:lstStyle/>
                    <a:p>
                      <a:pPr algn="l" rtl="0" fontAlgn="ctr"/>
                      <a:r>
                        <a:rPr lang="es-MX" sz="1900" b="0" i="0" u="none" strike="noStrike" dirty="0" smtClean="0">
                          <a:solidFill>
                            <a:srgbClr val="000000"/>
                          </a:solidFill>
                          <a:effectLst/>
                          <a:latin typeface="+mn-lt"/>
                        </a:rPr>
                        <a:t>Ciencias de la Educación</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3</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4"/>
                  </a:ext>
                </a:extLst>
              </a:tr>
              <a:tr h="462681">
                <a:tc>
                  <a:txBody>
                    <a:bodyPr/>
                    <a:lstStyle/>
                    <a:p>
                      <a:pPr algn="l" rtl="0" fontAlgn="ctr"/>
                      <a:r>
                        <a:rPr lang="es-MX" sz="1900" b="0" i="0" u="none" strike="noStrike" dirty="0" smtClean="0">
                          <a:solidFill>
                            <a:srgbClr val="000000"/>
                          </a:solidFill>
                          <a:effectLst/>
                          <a:latin typeface="+mn-lt"/>
                        </a:rPr>
                        <a:t>Ciencias Sociales</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5</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5"/>
                  </a:ext>
                </a:extLst>
              </a:tr>
              <a:tr h="403459">
                <a:tc>
                  <a:txBody>
                    <a:bodyPr/>
                    <a:lstStyle/>
                    <a:p>
                      <a:pPr algn="l" rtl="0" fontAlgn="ctr"/>
                      <a:r>
                        <a:rPr lang="es-MX" sz="1900" b="0" i="0" u="none" strike="noStrike" dirty="0" smtClean="0">
                          <a:solidFill>
                            <a:srgbClr val="000000"/>
                          </a:solidFill>
                          <a:effectLst/>
                          <a:latin typeface="+mn-lt"/>
                        </a:rPr>
                        <a:t>Educ. Comercial</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8</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6"/>
                  </a:ext>
                </a:extLst>
              </a:tr>
              <a:tr h="462681">
                <a:tc>
                  <a:txBody>
                    <a:bodyPr/>
                    <a:lstStyle/>
                    <a:p>
                      <a:pPr algn="l" rtl="0" fontAlgn="ctr"/>
                      <a:r>
                        <a:rPr lang="es-MX" sz="1900" b="0" i="0" u="none" strike="noStrike" dirty="0" smtClean="0">
                          <a:solidFill>
                            <a:srgbClr val="000000"/>
                          </a:solidFill>
                          <a:effectLst/>
                          <a:latin typeface="+mn-lt"/>
                        </a:rPr>
                        <a:t>Educ. Física</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1</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7"/>
                  </a:ext>
                </a:extLst>
              </a:tr>
              <a:tr h="462681">
                <a:tc>
                  <a:txBody>
                    <a:bodyPr/>
                    <a:lstStyle/>
                    <a:p>
                      <a:pPr algn="l" rtl="0" fontAlgn="ctr"/>
                      <a:r>
                        <a:rPr lang="es-MX" sz="1900" b="0" i="0" u="none" strike="noStrike" dirty="0" smtClean="0">
                          <a:solidFill>
                            <a:srgbClr val="000000"/>
                          </a:solidFill>
                          <a:effectLst/>
                          <a:latin typeface="+mn-lt"/>
                        </a:rPr>
                        <a:t>Español</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7</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8"/>
                  </a:ext>
                </a:extLst>
              </a:tr>
            </a:tbl>
          </a:graphicData>
        </a:graphic>
      </p:graphicFrame>
      <p:graphicFrame>
        <p:nvGraphicFramePr>
          <p:cNvPr id="9" name="5 Marcador de contenido"/>
          <p:cNvGraphicFramePr>
            <a:graphicFrameLocks/>
          </p:cNvGraphicFramePr>
          <p:nvPr>
            <p:extLst/>
          </p:nvPr>
        </p:nvGraphicFramePr>
        <p:xfrm>
          <a:off x="6429375" y="1768279"/>
          <a:ext cx="3381376" cy="3835243"/>
        </p:xfrm>
        <a:graphic>
          <a:graphicData uri="http://schemas.openxmlformats.org/drawingml/2006/table">
            <a:tbl>
              <a:tblPr firstRow="1" bandRow="1">
                <a:tableStyleId>{7DF18680-E054-41AD-8BC1-D1AEF772440D}</a:tableStyleId>
              </a:tblPr>
              <a:tblGrid>
                <a:gridCol w="2642588">
                  <a:extLst>
                    <a:ext uri="{9D8B030D-6E8A-4147-A177-3AD203B41FA5}">
                      <a16:colId xmlns:a16="http://schemas.microsoft.com/office/drawing/2014/main" val="20000"/>
                    </a:ext>
                  </a:extLst>
                </a:gridCol>
                <a:gridCol w="738788">
                  <a:extLst>
                    <a:ext uri="{9D8B030D-6E8A-4147-A177-3AD203B41FA5}">
                      <a16:colId xmlns:a16="http://schemas.microsoft.com/office/drawing/2014/main" val="20001"/>
                    </a:ext>
                  </a:extLst>
                </a:gridCol>
              </a:tblGrid>
              <a:tr h="701040">
                <a:tc gridSpan="2">
                  <a:txBody>
                    <a:bodyPr/>
                    <a:lstStyle/>
                    <a:p>
                      <a:pPr algn="ctr"/>
                      <a:r>
                        <a:rPr lang="es-MX" sz="2000" dirty="0" smtClean="0"/>
                        <a:t>PERSONAL CONTRATADO</a:t>
                      </a:r>
                      <a:endParaRPr lang="es-MX" sz="20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355600">
                <a:tc>
                  <a:txBody>
                    <a:bodyPr/>
                    <a:lstStyle/>
                    <a:p>
                      <a:pPr algn="l" rtl="0" fontAlgn="ctr"/>
                      <a:r>
                        <a:rPr lang="es-MX" sz="1900" b="0" i="0" u="none" strike="noStrike" kern="1200" dirty="0" smtClean="0">
                          <a:solidFill>
                            <a:srgbClr val="000000"/>
                          </a:solidFill>
                          <a:effectLst/>
                          <a:latin typeface="+mn-lt"/>
                          <a:ea typeface="+mn-ea"/>
                          <a:cs typeface="+mn-cs"/>
                        </a:rPr>
                        <a:t>Inglés</a:t>
                      </a:r>
                      <a:endParaRPr lang="es-MX" sz="1900" b="0" i="0" u="none" strike="noStrike" kern="1200" dirty="0">
                        <a:solidFill>
                          <a:srgbClr val="000000"/>
                        </a:solidFill>
                        <a:effectLst/>
                        <a:latin typeface="+mn-lt"/>
                        <a:ea typeface="+mn-ea"/>
                        <a:cs typeface="+mn-cs"/>
                      </a:endParaRPr>
                    </a:p>
                  </a:txBody>
                  <a:tcPr marL="7144" marR="7144" marT="9525" marB="0" anchor="ctr"/>
                </a:tc>
                <a:tc>
                  <a:txBody>
                    <a:bodyPr/>
                    <a:lstStyle/>
                    <a:p>
                      <a:pPr algn="ctr" rtl="0" fontAlgn="ctr"/>
                      <a:r>
                        <a:rPr lang="es-MX" sz="1900" b="1" i="0" u="none" strike="noStrike" kern="1200" dirty="0" smtClean="0">
                          <a:solidFill>
                            <a:srgbClr val="000000"/>
                          </a:solidFill>
                          <a:effectLst/>
                          <a:latin typeface="+mn-lt"/>
                          <a:ea typeface="+mn-ea"/>
                          <a:cs typeface="+mn-cs"/>
                        </a:rPr>
                        <a:t>3</a:t>
                      </a:r>
                      <a:endParaRPr lang="es-MX" sz="1900" b="1" i="0" u="none" strike="noStrike" kern="1200" dirty="0">
                        <a:solidFill>
                          <a:srgbClr val="000000"/>
                        </a:solidFill>
                        <a:effectLst/>
                        <a:latin typeface="+mn-lt"/>
                        <a:ea typeface="+mn-ea"/>
                        <a:cs typeface="+mn-cs"/>
                      </a:endParaRPr>
                    </a:p>
                  </a:txBody>
                  <a:tcPr marL="7144" marR="7144" marT="9525" marB="0" anchor="ctr"/>
                </a:tc>
                <a:extLst>
                  <a:ext uri="{0D108BD9-81ED-4DB2-BD59-A6C34878D82A}">
                    <a16:rowId xmlns:a16="http://schemas.microsoft.com/office/drawing/2014/main" val="10001"/>
                  </a:ext>
                </a:extLst>
              </a:tr>
              <a:tr h="294005">
                <a:tc>
                  <a:txBody>
                    <a:bodyPr/>
                    <a:lstStyle/>
                    <a:p>
                      <a:pPr algn="l" rtl="0" fontAlgn="ctr"/>
                      <a:r>
                        <a:rPr lang="es-MX" sz="1900" b="0" i="0" u="none" strike="noStrike" dirty="0" smtClean="0">
                          <a:solidFill>
                            <a:srgbClr val="000000"/>
                          </a:solidFill>
                          <a:effectLst/>
                          <a:latin typeface="+mn-lt"/>
                        </a:rPr>
                        <a:t>Matemáticas</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4</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2"/>
                  </a:ext>
                </a:extLst>
              </a:tr>
              <a:tr h="386080">
                <a:tc>
                  <a:txBody>
                    <a:bodyPr/>
                    <a:lstStyle/>
                    <a:p>
                      <a:pPr algn="l" rtl="0" fontAlgn="ctr"/>
                      <a:r>
                        <a:rPr lang="es-MX" sz="1900" b="0" i="0" u="none" strike="noStrike" dirty="0" smtClean="0">
                          <a:solidFill>
                            <a:srgbClr val="000000"/>
                          </a:solidFill>
                          <a:effectLst/>
                          <a:latin typeface="+mn-lt"/>
                        </a:rPr>
                        <a:t>Orientación y Consejería</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1</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3"/>
                  </a:ext>
                </a:extLst>
              </a:tr>
              <a:tr h="355600">
                <a:tc>
                  <a:txBody>
                    <a:bodyPr/>
                    <a:lstStyle/>
                    <a:p>
                      <a:pPr algn="l" rtl="0" fontAlgn="ctr"/>
                      <a:r>
                        <a:rPr lang="es-MX" sz="1900" b="0" i="0" u="none" strike="noStrike" dirty="0" smtClean="0">
                          <a:solidFill>
                            <a:srgbClr val="000000"/>
                          </a:solidFill>
                          <a:effectLst/>
                          <a:latin typeface="+mn-lt"/>
                        </a:rPr>
                        <a:t>Pedagogía</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5</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4"/>
                  </a:ext>
                </a:extLst>
              </a:tr>
              <a:tr h="462681">
                <a:tc>
                  <a:txBody>
                    <a:bodyPr/>
                    <a:lstStyle/>
                    <a:p>
                      <a:pPr algn="l" rtl="0" fontAlgn="ctr"/>
                      <a:r>
                        <a:rPr lang="es-MX" sz="1900" b="0" i="0" u="none" strike="noStrike" dirty="0" smtClean="0">
                          <a:solidFill>
                            <a:srgbClr val="000000"/>
                          </a:solidFill>
                          <a:effectLst/>
                          <a:latin typeface="+mn-lt"/>
                        </a:rPr>
                        <a:t>Técnica para el Hogar</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4</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5"/>
                  </a:ext>
                </a:extLst>
              </a:tr>
              <a:tr h="403459">
                <a:tc>
                  <a:txBody>
                    <a:bodyPr/>
                    <a:lstStyle/>
                    <a:p>
                      <a:pPr algn="l" rtl="0" fontAlgn="ctr"/>
                      <a:r>
                        <a:rPr lang="es-MX" sz="1900" b="0" i="0" u="none" strike="noStrike" dirty="0" smtClean="0">
                          <a:solidFill>
                            <a:srgbClr val="000000"/>
                          </a:solidFill>
                          <a:effectLst/>
                          <a:latin typeface="+mn-lt"/>
                        </a:rPr>
                        <a:t>Informática</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2</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6"/>
                  </a:ext>
                </a:extLst>
              </a:tr>
              <a:tr h="462681">
                <a:tc>
                  <a:txBody>
                    <a:bodyPr/>
                    <a:lstStyle/>
                    <a:p>
                      <a:pPr algn="ctr" rtl="0" fontAlgn="ctr"/>
                      <a:r>
                        <a:rPr lang="es-MX" sz="1900" b="1" i="0" u="none" strike="noStrike" dirty="0" smtClean="0">
                          <a:solidFill>
                            <a:srgbClr val="000000"/>
                          </a:solidFill>
                          <a:effectLst/>
                          <a:latin typeface="+mn-lt"/>
                        </a:rPr>
                        <a:t>Total </a:t>
                      </a:r>
                      <a:endParaRPr lang="es-MX" sz="1900" b="1"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72</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7"/>
                  </a:ext>
                </a:extLst>
              </a:tr>
              <a:tr h="409017">
                <a:tc>
                  <a:txBody>
                    <a:bodyPr/>
                    <a:lstStyle/>
                    <a:p>
                      <a:pPr algn="l" rtl="0" fontAlgn="ctr"/>
                      <a:r>
                        <a:rPr lang="es-MX" sz="1900" b="0" i="0" u="none" strike="noStrike" dirty="0" smtClean="0">
                          <a:solidFill>
                            <a:srgbClr val="000000"/>
                          </a:solidFill>
                          <a:effectLst/>
                          <a:latin typeface="+mn-lt"/>
                        </a:rPr>
                        <a:t>Personal</a:t>
                      </a:r>
                      <a:r>
                        <a:rPr lang="es-MX" sz="1900" b="0" i="0" u="none" strike="noStrike" baseline="0" dirty="0" smtClean="0">
                          <a:solidFill>
                            <a:srgbClr val="000000"/>
                          </a:solidFill>
                          <a:effectLst/>
                          <a:latin typeface="+mn-lt"/>
                        </a:rPr>
                        <a:t> de Apoyo</a:t>
                      </a:r>
                      <a:endParaRPr lang="es-MX" sz="1900" b="0" i="0" u="none" strike="noStrike" dirty="0">
                        <a:solidFill>
                          <a:srgbClr val="000000"/>
                        </a:solidFill>
                        <a:effectLst/>
                        <a:latin typeface="+mn-lt"/>
                      </a:endParaRPr>
                    </a:p>
                  </a:txBody>
                  <a:tcPr marL="7144" marR="7144" marT="9525" marB="0" anchor="ctr"/>
                </a:tc>
                <a:tc>
                  <a:txBody>
                    <a:bodyPr/>
                    <a:lstStyle/>
                    <a:p>
                      <a:pPr algn="ctr" rtl="0" fontAlgn="ctr"/>
                      <a:r>
                        <a:rPr lang="es-MX" sz="1900" b="1" i="0" u="none" strike="noStrike" dirty="0" smtClean="0">
                          <a:solidFill>
                            <a:srgbClr val="000000"/>
                          </a:solidFill>
                          <a:effectLst/>
                          <a:latin typeface="+mn-lt"/>
                        </a:rPr>
                        <a:t>08</a:t>
                      </a:r>
                      <a:endParaRPr lang="es-MX" sz="1900" b="1" i="0" u="none" strike="noStrike" dirty="0">
                        <a:solidFill>
                          <a:srgbClr val="000000"/>
                        </a:solidFill>
                        <a:effectLst/>
                        <a:latin typeface="+mn-lt"/>
                      </a:endParaRPr>
                    </a:p>
                  </a:txBody>
                  <a:tcPr marL="7144" marR="7144" marT="9525"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86486741"/>
      </p:ext>
    </p:extLst>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685799" y="984255"/>
            <a:ext cx="4133851" cy="825500"/>
          </a:xfrm>
        </p:spPr>
        <p:txBody>
          <a:bodyPr>
            <a:normAutofit fontScale="90000"/>
          </a:bodyPr>
          <a:lstStyle/>
          <a:p>
            <a:pPr algn="ctr"/>
            <a:r>
              <a:rPr lang="es-MX" sz="3200" b="1" dirty="0">
                <a:ln w="22225">
                  <a:solidFill>
                    <a:schemeClr val="accent2"/>
                  </a:solidFill>
                  <a:prstDash val="solid"/>
                </a:ln>
                <a:solidFill>
                  <a:schemeClr val="accent2">
                    <a:lumMod val="40000"/>
                    <a:lumOff val="60000"/>
                  </a:schemeClr>
                </a:solidFill>
              </a:rPr>
              <a:t>INST. TEC. FRANCISCO RODAS HERNANDEZ</a:t>
            </a: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3357280188"/>
              </p:ext>
            </p:extLst>
          </p:nvPr>
        </p:nvGraphicFramePr>
        <p:xfrm>
          <a:off x="1000125" y="2174947"/>
          <a:ext cx="3505200" cy="2149398"/>
        </p:xfrm>
        <a:graphic>
          <a:graphicData uri="http://schemas.openxmlformats.org/drawingml/2006/table">
            <a:tbl>
              <a:tblPr firstRow="1" bandRow="1">
                <a:tableStyleId>{7DF18680-E054-41AD-8BC1-D1AEF772440D}</a:tableStyleId>
              </a:tblPr>
              <a:tblGrid>
                <a:gridCol w="2675021">
                  <a:extLst>
                    <a:ext uri="{9D8B030D-6E8A-4147-A177-3AD203B41FA5}">
                      <a16:colId xmlns:a16="http://schemas.microsoft.com/office/drawing/2014/main" val="20000"/>
                    </a:ext>
                  </a:extLst>
                </a:gridCol>
                <a:gridCol w="830179">
                  <a:extLst>
                    <a:ext uri="{9D8B030D-6E8A-4147-A177-3AD203B41FA5}">
                      <a16:colId xmlns:a16="http://schemas.microsoft.com/office/drawing/2014/main" val="20001"/>
                    </a:ext>
                  </a:extLst>
                </a:gridCol>
              </a:tblGrid>
              <a:tr h="404455">
                <a:tc gridSpan="2">
                  <a:txBody>
                    <a:bodyPr/>
                    <a:lstStyle/>
                    <a:p>
                      <a:pPr algn="ctr"/>
                      <a:r>
                        <a:rPr lang="es-MX" sz="2000" dirty="0" smtClean="0"/>
                        <a:t>PERSONAL</a:t>
                      </a:r>
                      <a:r>
                        <a:rPr lang="es-MX" sz="2000" baseline="0" dirty="0" smtClean="0"/>
                        <a:t> DESCARGADO</a:t>
                      </a:r>
                      <a:endParaRPr lang="es-MX" sz="20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358776">
                <a:tc>
                  <a:txBody>
                    <a:bodyPr/>
                    <a:lstStyle/>
                    <a:p>
                      <a:r>
                        <a:rPr lang="es-MX" sz="1500" dirty="0" smtClean="0">
                          <a:solidFill>
                            <a:schemeClr val="tx1"/>
                          </a:solidFill>
                        </a:rPr>
                        <a:t>Matemáticas</a:t>
                      </a:r>
                      <a:endParaRPr lang="es-MX" sz="1500" dirty="0">
                        <a:solidFill>
                          <a:schemeClr val="tx1"/>
                        </a:solidFill>
                      </a:endParaRPr>
                    </a:p>
                  </a:txBody>
                  <a:tcPr marL="68580" marR="68580"/>
                </a:tc>
                <a:tc>
                  <a:txBody>
                    <a:bodyPr/>
                    <a:lstStyle/>
                    <a:p>
                      <a:pPr algn="ctr"/>
                      <a:r>
                        <a:rPr lang="es-MX" sz="1500" b="1" dirty="0" smtClean="0">
                          <a:solidFill>
                            <a:schemeClr val="tx1"/>
                          </a:solidFill>
                        </a:rPr>
                        <a:t>1</a:t>
                      </a:r>
                    </a:p>
                  </a:txBody>
                  <a:tcPr marL="68580" marR="68580"/>
                </a:tc>
                <a:extLst>
                  <a:ext uri="{0D108BD9-81ED-4DB2-BD59-A6C34878D82A}">
                    <a16:rowId xmlns:a16="http://schemas.microsoft.com/office/drawing/2014/main" val="10001"/>
                  </a:ext>
                </a:extLst>
              </a:tr>
              <a:tr h="335916">
                <a:tc>
                  <a:txBody>
                    <a:bodyPr/>
                    <a:lstStyle/>
                    <a:p>
                      <a:r>
                        <a:rPr lang="es-MX" sz="1500" dirty="0" smtClean="0">
                          <a:solidFill>
                            <a:schemeClr val="tx1"/>
                          </a:solidFill>
                        </a:rPr>
                        <a:t>Español </a:t>
                      </a:r>
                      <a:endParaRPr lang="es-MX" sz="1500" dirty="0">
                        <a:solidFill>
                          <a:schemeClr val="tx1"/>
                        </a:solidFill>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extLst>
                  <a:ext uri="{0D108BD9-81ED-4DB2-BD59-A6C34878D82A}">
                    <a16:rowId xmlns:a16="http://schemas.microsoft.com/office/drawing/2014/main" val="10002"/>
                  </a:ext>
                </a:extLst>
              </a:tr>
              <a:tr h="325756">
                <a:tc>
                  <a:txBody>
                    <a:bodyPr/>
                    <a:lstStyle/>
                    <a:p>
                      <a:r>
                        <a:rPr lang="es-MX" sz="1500" dirty="0" smtClean="0">
                          <a:solidFill>
                            <a:schemeClr val="tx1"/>
                          </a:solidFill>
                        </a:rPr>
                        <a:t>Ciencias Sociales</a:t>
                      </a:r>
                      <a:endParaRPr lang="es-MX" sz="1500" dirty="0">
                        <a:solidFill>
                          <a:schemeClr val="tx1"/>
                        </a:solidFill>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extLst>
                  <a:ext uri="{0D108BD9-81ED-4DB2-BD59-A6C34878D82A}">
                    <a16:rowId xmlns:a16="http://schemas.microsoft.com/office/drawing/2014/main" val="10003"/>
                  </a:ext>
                </a:extLst>
              </a:tr>
              <a:tr h="314960">
                <a:tc>
                  <a:txBody>
                    <a:bodyPr/>
                    <a:lstStyle/>
                    <a:p>
                      <a:r>
                        <a:rPr lang="es-MX" sz="1500" dirty="0" smtClean="0">
                          <a:solidFill>
                            <a:schemeClr val="tx1"/>
                          </a:solidFill>
                        </a:rPr>
                        <a:t>Informática </a:t>
                      </a:r>
                      <a:endParaRPr lang="es-MX" sz="1500" dirty="0">
                        <a:solidFill>
                          <a:schemeClr val="tx1"/>
                        </a:solidFill>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extLst>
                  <a:ext uri="{0D108BD9-81ED-4DB2-BD59-A6C34878D82A}">
                    <a16:rowId xmlns:a16="http://schemas.microsoft.com/office/drawing/2014/main" val="10004"/>
                  </a:ext>
                </a:extLst>
              </a:tr>
              <a:tr h="404455">
                <a:tc>
                  <a:txBody>
                    <a:bodyPr/>
                    <a:lstStyle/>
                    <a:p>
                      <a:pPr marL="0" algn="ctr" defTabSz="914400" rtl="0" eaLnBrk="1" latinLnBrk="0" hangingPunct="1"/>
                      <a:r>
                        <a:rPr lang="es-MX" sz="1900" b="1" kern="1200" dirty="0" smtClean="0">
                          <a:solidFill>
                            <a:schemeClr val="tx1"/>
                          </a:solidFill>
                          <a:latin typeface="+mn-lt"/>
                          <a:ea typeface="+mn-ea"/>
                          <a:cs typeface="+mn-cs"/>
                        </a:rPr>
                        <a:t>Total</a:t>
                      </a:r>
                      <a:endParaRPr lang="es-MX" sz="1900" b="1" kern="1200" dirty="0">
                        <a:solidFill>
                          <a:schemeClr val="tx1"/>
                        </a:solidFill>
                        <a:latin typeface="+mn-lt"/>
                        <a:ea typeface="+mn-ea"/>
                        <a:cs typeface="+mn-cs"/>
                      </a:endParaRPr>
                    </a:p>
                  </a:txBody>
                  <a:tcPr marL="68580" marR="68580"/>
                </a:tc>
                <a:tc>
                  <a:txBody>
                    <a:bodyPr/>
                    <a:lstStyle/>
                    <a:p>
                      <a:pPr algn="ctr"/>
                      <a:r>
                        <a:rPr lang="es-MX" sz="1500" b="1" dirty="0" smtClean="0">
                          <a:solidFill>
                            <a:schemeClr val="tx1"/>
                          </a:solidFill>
                        </a:rPr>
                        <a:t>4</a:t>
                      </a:r>
                      <a:endParaRPr lang="es-MX" sz="1500" b="1" dirty="0">
                        <a:solidFill>
                          <a:schemeClr val="tx1"/>
                        </a:solidFill>
                      </a:endParaRPr>
                    </a:p>
                  </a:txBody>
                  <a:tcPr marL="68580" marR="68580"/>
                </a:tc>
                <a:extLst>
                  <a:ext uri="{0D108BD9-81ED-4DB2-BD59-A6C34878D82A}">
                    <a16:rowId xmlns:a16="http://schemas.microsoft.com/office/drawing/2014/main" val="10005"/>
                  </a:ext>
                </a:extLst>
              </a:tr>
            </a:tbl>
          </a:graphicData>
        </a:graphic>
      </p:graphicFrame>
      <p:sp>
        <p:nvSpPr>
          <p:cNvPr id="7" name="1 Título"/>
          <p:cNvSpPr txBox="1">
            <a:spLocks/>
          </p:cNvSpPr>
          <p:nvPr/>
        </p:nvSpPr>
        <p:spPr>
          <a:xfrm>
            <a:off x="6528049" y="4708926"/>
            <a:ext cx="3800475" cy="945351"/>
          </a:xfrm>
          <a:prstGeom prst="rect">
            <a:avLst/>
          </a:prstGeom>
        </p:spPr>
        <p:txBody>
          <a:bodyPr vert="horz" lIns="91440" tIns="45720" rIns="91440" bIns="45720" rtlCol="0" anchor="ctr">
            <a:normAutofit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sz="3200" b="1" cap="none" dirty="0" smtClean="0">
                <a:ln w="22225">
                  <a:solidFill>
                    <a:schemeClr val="accent2"/>
                  </a:solidFill>
                  <a:prstDash val="solid"/>
                </a:ln>
                <a:solidFill>
                  <a:schemeClr val="accent2">
                    <a:lumMod val="40000"/>
                    <a:lumOff val="60000"/>
                  </a:schemeClr>
                </a:solidFill>
              </a:rPr>
              <a:t>INST. TEC. SAN IGNACIO DE LOYOLA</a:t>
            </a:r>
            <a:endParaRPr lang="es-MX" sz="3200" b="1" cap="none" dirty="0">
              <a:ln w="22225">
                <a:solidFill>
                  <a:schemeClr val="accent2"/>
                </a:solidFill>
                <a:prstDash val="solid"/>
              </a:ln>
              <a:solidFill>
                <a:schemeClr val="accent2">
                  <a:lumMod val="40000"/>
                  <a:lumOff val="60000"/>
                </a:schemeClr>
              </a:solidFill>
            </a:endParaRPr>
          </a:p>
        </p:txBody>
      </p:sp>
      <p:graphicFrame>
        <p:nvGraphicFramePr>
          <p:cNvPr id="8" name="5 Marcador de contenido"/>
          <p:cNvGraphicFramePr>
            <a:graphicFrameLocks/>
          </p:cNvGraphicFramePr>
          <p:nvPr>
            <p:extLst/>
          </p:nvPr>
        </p:nvGraphicFramePr>
        <p:xfrm>
          <a:off x="6629401" y="1397005"/>
          <a:ext cx="3552826" cy="2813040"/>
        </p:xfrm>
        <a:graphic>
          <a:graphicData uri="http://schemas.openxmlformats.org/drawingml/2006/table">
            <a:tbl>
              <a:tblPr firstRow="1" bandRow="1">
                <a:tableStyleId>{7DF18680-E054-41AD-8BC1-D1AEF772440D}</a:tableStyleId>
              </a:tblPr>
              <a:tblGrid>
                <a:gridCol w="2742531">
                  <a:extLst>
                    <a:ext uri="{9D8B030D-6E8A-4147-A177-3AD203B41FA5}">
                      <a16:colId xmlns:a16="http://schemas.microsoft.com/office/drawing/2014/main" val="20000"/>
                    </a:ext>
                  </a:extLst>
                </a:gridCol>
                <a:gridCol w="810295">
                  <a:extLst>
                    <a:ext uri="{9D8B030D-6E8A-4147-A177-3AD203B41FA5}">
                      <a16:colId xmlns:a16="http://schemas.microsoft.com/office/drawing/2014/main" val="20001"/>
                    </a:ext>
                  </a:extLst>
                </a:gridCol>
              </a:tblGrid>
              <a:tr h="447819">
                <a:tc gridSpan="2">
                  <a:txBody>
                    <a:bodyPr/>
                    <a:lstStyle/>
                    <a:p>
                      <a:pPr algn="ctr"/>
                      <a:r>
                        <a:rPr lang="es-MX" sz="2000" dirty="0" smtClean="0"/>
                        <a:t>PERSONAL CONTRATADO</a:t>
                      </a:r>
                      <a:endParaRPr lang="es-MX" sz="2000" dirty="0"/>
                    </a:p>
                  </a:txBody>
                  <a:tcPr marL="68580" marR="68580"/>
                </a:tc>
                <a:tc hMerge="1">
                  <a:txBody>
                    <a:bodyPr/>
                    <a:lstStyle/>
                    <a:p>
                      <a:endParaRPr lang="es-MX" dirty="0"/>
                    </a:p>
                  </a:txBody>
                  <a:tcPr/>
                </a:tc>
                <a:extLst>
                  <a:ext uri="{0D108BD9-81ED-4DB2-BD59-A6C34878D82A}">
                    <a16:rowId xmlns:a16="http://schemas.microsoft.com/office/drawing/2014/main" val="10000"/>
                  </a:ext>
                </a:extLst>
              </a:tr>
              <a:tr h="375920">
                <a:tc>
                  <a:txBody>
                    <a:bodyPr/>
                    <a:lstStyle/>
                    <a:p>
                      <a:r>
                        <a:rPr lang="es-MX" sz="1900" kern="1200" dirty="0" smtClean="0">
                          <a:solidFill>
                            <a:schemeClr val="tx1"/>
                          </a:solidFill>
                          <a:latin typeface="+mn-lt"/>
                          <a:ea typeface="+mn-ea"/>
                          <a:cs typeface="+mn-cs"/>
                        </a:rPr>
                        <a:t>Informática</a:t>
                      </a:r>
                      <a:endParaRPr lang="es-MX" sz="1900" kern="1200" dirty="0">
                        <a:solidFill>
                          <a:schemeClr val="tx1"/>
                        </a:solidFill>
                        <a:latin typeface="+mn-lt"/>
                        <a:ea typeface="+mn-ea"/>
                        <a:cs typeface="+mn-cs"/>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extLst>
                  <a:ext uri="{0D108BD9-81ED-4DB2-BD59-A6C34878D82A}">
                    <a16:rowId xmlns:a16="http://schemas.microsoft.com/office/drawing/2014/main" val="10001"/>
                  </a:ext>
                </a:extLst>
              </a:tr>
              <a:tr h="375920">
                <a:tc>
                  <a:txBody>
                    <a:bodyPr/>
                    <a:lstStyle/>
                    <a:p>
                      <a:r>
                        <a:rPr lang="es-MX" sz="1900" kern="1200" dirty="0" smtClean="0">
                          <a:solidFill>
                            <a:schemeClr val="tx1"/>
                          </a:solidFill>
                          <a:latin typeface="+mn-lt"/>
                          <a:ea typeface="+mn-ea"/>
                          <a:cs typeface="+mn-cs"/>
                        </a:rPr>
                        <a:t>Admón.. Educativa</a:t>
                      </a:r>
                      <a:endParaRPr lang="es-MX" sz="1900" kern="1200" dirty="0">
                        <a:solidFill>
                          <a:schemeClr val="tx1"/>
                        </a:solidFill>
                        <a:latin typeface="+mn-lt"/>
                        <a:ea typeface="+mn-ea"/>
                        <a:cs typeface="+mn-cs"/>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extLst>
                  <a:ext uri="{0D108BD9-81ED-4DB2-BD59-A6C34878D82A}">
                    <a16:rowId xmlns:a16="http://schemas.microsoft.com/office/drawing/2014/main" val="10002"/>
                  </a:ext>
                </a:extLst>
              </a:tr>
              <a:tr h="375920">
                <a:tc>
                  <a:txBody>
                    <a:bodyPr/>
                    <a:lstStyle/>
                    <a:p>
                      <a:r>
                        <a:rPr lang="es-MX" sz="1900" kern="1200" dirty="0" smtClean="0">
                          <a:solidFill>
                            <a:schemeClr val="tx1"/>
                          </a:solidFill>
                          <a:latin typeface="+mn-lt"/>
                          <a:ea typeface="+mn-ea"/>
                          <a:cs typeface="+mn-cs"/>
                        </a:rPr>
                        <a:t>Español</a:t>
                      </a:r>
                      <a:endParaRPr lang="es-MX" sz="1900" kern="1200" dirty="0">
                        <a:solidFill>
                          <a:schemeClr val="tx1"/>
                        </a:solidFill>
                        <a:latin typeface="+mn-lt"/>
                        <a:ea typeface="+mn-ea"/>
                        <a:cs typeface="+mn-cs"/>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extLst>
                  <a:ext uri="{0D108BD9-81ED-4DB2-BD59-A6C34878D82A}">
                    <a16:rowId xmlns:a16="http://schemas.microsoft.com/office/drawing/2014/main" val="10003"/>
                  </a:ext>
                </a:extLst>
              </a:tr>
              <a:tr h="375920">
                <a:tc>
                  <a:txBody>
                    <a:bodyPr/>
                    <a:lstStyle/>
                    <a:p>
                      <a:r>
                        <a:rPr lang="es-MX" sz="1900" kern="1200" dirty="0" smtClean="0">
                          <a:solidFill>
                            <a:schemeClr val="tx1"/>
                          </a:solidFill>
                          <a:latin typeface="+mn-lt"/>
                          <a:ea typeface="+mn-ea"/>
                          <a:cs typeface="+mn-cs"/>
                        </a:rPr>
                        <a:t>Técnica Industrial</a:t>
                      </a:r>
                      <a:endParaRPr lang="es-MX" sz="1900" kern="1200" dirty="0">
                        <a:solidFill>
                          <a:schemeClr val="tx1"/>
                        </a:solidFill>
                        <a:latin typeface="+mn-lt"/>
                        <a:ea typeface="+mn-ea"/>
                        <a:cs typeface="+mn-cs"/>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extLst>
                  <a:ext uri="{0D108BD9-81ED-4DB2-BD59-A6C34878D82A}">
                    <a16:rowId xmlns:a16="http://schemas.microsoft.com/office/drawing/2014/main" val="10004"/>
                  </a:ext>
                </a:extLst>
              </a:tr>
              <a:tr h="375920">
                <a:tc>
                  <a:txBody>
                    <a:bodyPr/>
                    <a:lstStyle/>
                    <a:p>
                      <a:r>
                        <a:rPr lang="es-MX" sz="1900" kern="1200" dirty="0" smtClean="0">
                          <a:solidFill>
                            <a:schemeClr val="tx1"/>
                          </a:solidFill>
                          <a:latin typeface="+mn-lt"/>
                          <a:ea typeface="+mn-ea"/>
                          <a:cs typeface="+mn-cs"/>
                        </a:rPr>
                        <a:t>Matemáticas </a:t>
                      </a:r>
                      <a:endParaRPr lang="es-MX" sz="1900" kern="1200" dirty="0">
                        <a:solidFill>
                          <a:schemeClr val="tx1"/>
                        </a:solidFill>
                        <a:latin typeface="+mn-lt"/>
                        <a:ea typeface="+mn-ea"/>
                        <a:cs typeface="+mn-cs"/>
                      </a:endParaRPr>
                    </a:p>
                  </a:txBody>
                  <a:tcPr marL="68580" marR="68580"/>
                </a:tc>
                <a:tc>
                  <a:txBody>
                    <a:bodyPr/>
                    <a:lstStyle/>
                    <a:p>
                      <a:pPr algn="ctr"/>
                      <a:r>
                        <a:rPr lang="es-MX" sz="1500" b="1" dirty="0" smtClean="0">
                          <a:solidFill>
                            <a:schemeClr val="tx1"/>
                          </a:solidFill>
                        </a:rPr>
                        <a:t>1</a:t>
                      </a:r>
                      <a:endParaRPr lang="es-MX" sz="1500" b="1" dirty="0">
                        <a:solidFill>
                          <a:schemeClr val="tx1"/>
                        </a:solidFill>
                      </a:endParaRPr>
                    </a:p>
                  </a:txBody>
                  <a:tcPr marL="68580" marR="68580"/>
                </a:tc>
                <a:extLst>
                  <a:ext uri="{0D108BD9-81ED-4DB2-BD59-A6C34878D82A}">
                    <a16:rowId xmlns:a16="http://schemas.microsoft.com/office/drawing/2014/main" val="10005"/>
                  </a:ext>
                </a:extLst>
              </a:tr>
              <a:tr h="460221">
                <a:tc>
                  <a:txBody>
                    <a:bodyPr/>
                    <a:lstStyle/>
                    <a:p>
                      <a:pPr algn="ctr"/>
                      <a:r>
                        <a:rPr lang="es-MX" sz="1900" b="1" kern="1200" dirty="0" smtClean="0">
                          <a:solidFill>
                            <a:schemeClr val="tx1"/>
                          </a:solidFill>
                          <a:latin typeface="+mn-lt"/>
                          <a:ea typeface="+mn-ea"/>
                          <a:cs typeface="+mn-cs"/>
                        </a:rPr>
                        <a:t>Total</a:t>
                      </a:r>
                      <a:endParaRPr lang="es-MX" sz="1900" b="1" kern="1200" dirty="0">
                        <a:solidFill>
                          <a:schemeClr val="tx1"/>
                        </a:solidFill>
                        <a:latin typeface="+mn-lt"/>
                        <a:ea typeface="+mn-ea"/>
                        <a:cs typeface="+mn-cs"/>
                      </a:endParaRPr>
                    </a:p>
                  </a:txBody>
                  <a:tcPr marL="68580" marR="68580"/>
                </a:tc>
                <a:tc>
                  <a:txBody>
                    <a:bodyPr/>
                    <a:lstStyle/>
                    <a:p>
                      <a:pPr algn="ctr"/>
                      <a:r>
                        <a:rPr lang="es-MX" sz="1500" b="1" dirty="0" smtClean="0">
                          <a:solidFill>
                            <a:schemeClr val="tx1"/>
                          </a:solidFill>
                        </a:rPr>
                        <a:t>5</a:t>
                      </a:r>
                      <a:endParaRPr lang="es-MX" sz="1500" b="1" dirty="0">
                        <a:solidFill>
                          <a:schemeClr val="tx1"/>
                        </a:solidFill>
                      </a:endParaRPr>
                    </a:p>
                  </a:txBody>
                  <a:tcPr marL="68580" marR="6858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59499181"/>
      </p:ext>
    </p:extLst>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332318"/>
            <a:ext cx="4992414" cy="624121"/>
          </a:xfrm>
        </p:spPr>
        <p:txBody>
          <a:bodyPr>
            <a:normAutofit/>
          </a:bodyPr>
          <a:lstStyle/>
          <a:p>
            <a:pPr algn="ctr"/>
            <a:r>
              <a:rPr lang="es-MX" sz="3200" b="1" dirty="0">
                <a:ln w="22225">
                  <a:solidFill>
                    <a:schemeClr val="accent2"/>
                  </a:solidFill>
                  <a:prstDash val="solid"/>
                </a:ln>
                <a:solidFill>
                  <a:schemeClr val="accent2">
                    <a:lumMod val="40000"/>
                    <a:lumOff val="60000"/>
                  </a:schemeClr>
                </a:solidFill>
                <a:latin typeface="Maiandra GD" panose="020E0502030308020204" pitchFamily="34" charset="0"/>
              </a:rPr>
              <a:t>INST. MARAITA</a:t>
            </a:r>
          </a:p>
        </p:txBody>
      </p:sp>
      <p:graphicFrame>
        <p:nvGraphicFramePr>
          <p:cNvPr id="6" name="5 Marcador de contenido"/>
          <p:cNvGraphicFramePr>
            <a:graphicFrameLocks noGrp="1"/>
          </p:cNvGraphicFramePr>
          <p:nvPr>
            <p:ph idx="4294967295"/>
            <p:extLst>
              <p:ext uri="{D42A27DB-BD31-4B8C-83A1-F6EECF244321}">
                <p14:modId xmlns:p14="http://schemas.microsoft.com/office/powerpoint/2010/main" val="316117606"/>
              </p:ext>
            </p:extLst>
          </p:nvPr>
        </p:nvGraphicFramePr>
        <p:xfrm>
          <a:off x="657226" y="956439"/>
          <a:ext cx="4135491" cy="3473856"/>
        </p:xfrm>
        <a:graphic>
          <a:graphicData uri="http://schemas.openxmlformats.org/drawingml/2006/table">
            <a:tbl>
              <a:tblPr firstRow="1" bandRow="1">
                <a:tableStyleId>{7DF18680-E054-41AD-8BC1-D1AEF772440D}</a:tableStyleId>
              </a:tblPr>
              <a:tblGrid>
                <a:gridCol w="3156033">
                  <a:extLst>
                    <a:ext uri="{9D8B030D-6E8A-4147-A177-3AD203B41FA5}">
                      <a16:colId xmlns:a16="http://schemas.microsoft.com/office/drawing/2014/main" val="20000"/>
                    </a:ext>
                  </a:extLst>
                </a:gridCol>
                <a:gridCol w="979458">
                  <a:extLst>
                    <a:ext uri="{9D8B030D-6E8A-4147-A177-3AD203B41FA5}">
                      <a16:colId xmlns:a16="http://schemas.microsoft.com/office/drawing/2014/main" val="20001"/>
                    </a:ext>
                  </a:extLst>
                </a:gridCol>
              </a:tblGrid>
              <a:tr h="947415">
                <a:tc gridSpan="2">
                  <a:txBody>
                    <a:bodyPr/>
                    <a:lstStyle/>
                    <a:p>
                      <a:pPr algn="ctr"/>
                      <a:r>
                        <a:rPr lang="es-MX" sz="2400" dirty="0" smtClean="0">
                          <a:latin typeface="Maiandra GD" panose="020E0502030308020204" pitchFamily="34" charset="0"/>
                        </a:rPr>
                        <a:t>PERSONAL</a:t>
                      </a:r>
                      <a:r>
                        <a:rPr lang="es-MX" sz="2400" baseline="0" dirty="0" smtClean="0">
                          <a:latin typeface="Maiandra GD" panose="020E0502030308020204" pitchFamily="34" charset="0"/>
                        </a:rPr>
                        <a:t> DESCARGADO</a:t>
                      </a:r>
                      <a:endParaRPr lang="es-MX" sz="2400" dirty="0">
                        <a:latin typeface="Maiandra GD" panose="020E0502030308020204" pitchFamily="34" charset="0"/>
                      </a:endParaRPr>
                    </a:p>
                  </a:txBody>
                  <a:tcPr marL="68580" marR="68580"/>
                </a:tc>
                <a:tc hMerge="1">
                  <a:txBody>
                    <a:bodyPr/>
                    <a:lstStyle/>
                    <a:p>
                      <a:endParaRPr lang="es-MX" dirty="0"/>
                    </a:p>
                  </a:txBody>
                  <a:tcPr/>
                </a:tc>
                <a:extLst>
                  <a:ext uri="{0D108BD9-81ED-4DB2-BD59-A6C34878D82A}">
                    <a16:rowId xmlns:a16="http://schemas.microsoft.com/office/drawing/2014/main" val="10000"/>
                  </a:ext>
                </a:extLst>
              </a:tr>
              <a:tr h="526342">
                <a:tc>
                  <a:txBody>
                    <a:bodyPr/>
                    <a:lstStyle/>
                    <a:p>
                      <a:r>
                        <a:rPr lang="es-MX" sz="2400" dirty="0" smtClean="0">
                          <a:solidFill>
                            <a:schemeClr val="tx1"/>
                          </a:solidFill>
                          <a:latin typeface="Maiandra GD" panose="020E0502030308020204" pitchFamily="34" charset="0"/>
                        </a:rPr>
                        <a:t>Pedagogía</a:t>
                      </a:r>
                      <a:endParaRPr lang="es-MX" sz="2400" dirty="0">
                        <a:solidFill>
                          <a:schemeClr val="tx1"/>
                        </a:solidFill>
                        <a:latin typeface="Maiandra GD" panose="020E0502030308020204" pitchFamily="34" charset="0"/>
                      </a:endParaRPr>
                    </a:p>
                  </a:txBody>
                  <a:tcPr marL="68580" marR="68580"/>
                </a:tc>
                <a:tc>
                  <a:txBody>
                    <a:bodyPr/>
                    <a:lstStyle/>
                    <a:p>
                      <a:pPr algn="ctr"/>
                      <a:r>
                        <a:rPr lang="es-MX" sz="2400" b="1" dirty="0" smtClean="0">
                          <a:solidFill>
                            <a:schemeClr val="tx1"/>
                          </a:solidFill>
                          <a:latin typeface="Maiandra GD" panose="020E0502030308020204" pitchFamily="34" charset="0"/>
                        </a:rPr>
                        <a:t>1</a:t>
                      </a:r>
                    </a:p>
                  </a:txBody>
                  <a:tcPr marL="68580" marR="68580"/>
                </a:tc>
                <a:extLst>
                  <a:ext uri="{0D108BD9-81ED-4DB2-BD59-A6C34878D82A}">
                    <a16:rowId xmlns:a16="http://schemas.microsoft.com/office/drawing/2014/main" val="10001"/>
                  </a:ext>
                </a:extLst>
              </a:tr>
              <a:tr h="526342">
                <a:tc>
                  <a:txBody>
                    <a:bodyPr/>
                    <a:lstStyle/>
                    <a:p>
                      <a:r>
                        <a:rPr lang="es-MX" sz="2400" dirty="0" smtClean="0">
                          <a:solidFill>
                            <a:schemeClr val="tx1"/>
                          </a:solidFill>
                          <a:latin typeface="Maiandra GD" panose="020E0502030308020204" pitchFamily="34" charset="0"/>
                        </a:rPr>
                        <a:t>Educ. Comercial</a:t>
                      </a:r>
                      <a:endParaRPr lang="es-MX" sz="2400" dirty="0">
                        <a:solidFill>
                          <a:schemeClr val="tx1"/>
                        </a:solidFill>
                        <a:latin typeface="Maiandra GD" panose="020E0502030308020204" pitchFamily="34" charset="0"/>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2"/>
                  </a:ext>
                </a:extLst>
              </a:tr>
              <a:tr h="947415">
                <a:tc>
                  <a:txBody>
                    <a:bodyPr/>
                    <a:lstStyle/>
                    <a:p>
                      <a:r>
                        <a:rPr lang="es-MX" sz="2400" dirty="0" smtClean="0">
                          <a:solidFill>
                            <a:schemeClr val="tx1"/>
                          </a:solidFill>
                          <a:latin typeface="Maiandra GD" panose="020E0502030308020204" pitchFamily="34" charset="0"/>
                        </a:rPr>
                        <a:t>Ciencias Naturales</a:t>
                      </a:r>
                      <a:endParaRPr lang="es-MX" sz="2400" dirty="0">
                        <a:solidFill>
                          <a:schemeClr val="tx1"/>
                        </a:solidFill>
                        <a:latin typeface="Maiandra GD" panose="020E0502030308020204" pitchFamily="34" charset="0"/>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3"/>
                  </a:ext>
                </a:extLst>
              </a:tr>
              <a:tr h="526342">
                <a:tc>
                  <a:txBody>
                    <a:bodyPr/>
                    <a:lstStyle/>
                    <a:p>
                      <a:pPr marL="0" algn="ctr" defTabSz="914400" rtl="0" eaLnBrk="1" latinLnBrk="0" hangingPunct="1"/>
                      <a:r>
                        <a:rPr lang="es-MX" sz="2400" b="1" kern="1200" dirty="0" smtClean="0">
                          <a:solidFill>
                            <a:schemeClr val="tx1"/>
                          </a:solidFill>
                          <a:latin typeface="Maiandra GD" panose="020E0502030308020204" pitchFamily="34" charset="0"/>
                          <a:ea typeface="+mn-ea"/>
                          <a:cs typeface="+mn-cs"/>
                        </a:rPr>
                        <a:t>Total</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3</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4"/>
                  </a:ext>
                </a:extLst>
              </a:tr>
            </a:tbl>
          </a:graphicData>
        </a:graphic>
      </p:graphicFrame>
      <p:sp>
        <p:nvSpPr>
          <p:cNvPr id="7" name="1 Título"/>
          <p:cNvSpPr txBox="1">
            <a:spLocks/>
          </p:cNvSpPr>
          <p:nvPr/>
        </p:nvSpPr>
        <p:spPr>
          <a:xfrm>
            <a:off x="6528049" y="4156826"/>
            <a:ext cx="4623426" cy="945351"/>
          </a:xfrm>
          <a:prstGeom prst="rect">
            <a:avLst/>
          </a:prstGeom>
        </p:spPr>
        <p:txBody>
          <a:bodyPr vert="horz" lIns="91440" tIns="45720" rIns="91440" bIns="45720" rtlCol="0" anchor="ctr">
            <a:normAutofit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sz="3200" b="1" cap="none" dirty="0">
                <a:ln w="22225">
                  <a:solidFill>
                    <a:schemeClr val="accent2"/>
                  </a:solidFill>
                  <a:prstDash val="solid"/>
                </a:ln>
                <a:solidFill>
                  <a:schemeClr val="accent2">
                    <a:lumMod val="40000"/>
                    <a:lumOff val="60000"/>
                  </a:schemeClr>
                </a:solidFill>
              </a:rPr>
              <a:t>Inst. tec. Japón Gonzalo </a:t>
            </a:r>
            <a:r>
              <a:rPr lang="es-MX" sz="3200" b="1" cap="none" dirty="0">
                <a:ln w="22225">
                  <a:solidFill>
                    <a:schemeClr val="accent2"/>
                  </a:solidFill>
                  <a:prstDash val="solid"/>
                </a:ln>
                <a:solidFill>
                  <a:schemeClr val="accent2">
                    <a:lumMod val="40000"/>
                    <a:lumOff val="60000"/>
                  </a:schemeClr>
                </a:solidFill>
                <a:latin typeface="Maiandra GD" panose="020E0502030308020204" pitchFamily="34" charset="0"/>
              </a:rPr>
              <a:t>Barahona</a:t>
            </a:r>
          </a:p>
        </p:txBody>
      </p:sp>
      <p:graphicFrame>
        <p:nvGraphicFramePr>
          <p:cNvPr id="8" name="5 Marcador de contenido"/>
          <p:cNvGraphicFramePr>
            <a:graphicFrameLocks/>
          </p:cNvGraphicFramePr>
          <p:nvPr>
            <p:extLst>
              <p:ext uri="{D42A27DB-BD31-4B8C-83A1-F6EECF244321}">
                <p14:modId xmlns:p14="http://schemas.microsoft.com/office/powerpoint/2010/main" val="3967141917"/>
              </p:ext>
            </p:extLst>
          </p:nvPr>
        </p:nvGraphicFramePr>
        <p:xfrm>
          <a:off x="6629400" y="599092"/>
          <a:ext cx="4522075" cy="3321269"/>
        </p:xfrm>
        <a:graphic>
          <a:graphicData uri="http://schemas.openxmlformats.org/drawingml/2006/table">
            <a:tbl>
              <a:tblPr firstRow="1" bandRow="1">
                <a:tableStyleId>{7DF18680-E054-41AD-8BC1-D1AEF772440D}</a:tableStyleId>
              </a:tblPr>
              <a:tblGrid>
                <a:gridCol w="3490723">
                  <a:extLst>
                    <a:ext uri="{9D8B030D-6E8A-4147-A177-3AD203B41FA5}">
                      <a16:colId xmlns:a16="http://schemas.microsoft.com/office/drawing/2014/main" val="20000"/>
                    </a:ext>
                  </a:extLst>
                </a:gridCol>
                <a:gridCol w="1031352">
                  <a:extLst>
                    <a:ext uri="{9D8B030D-6E8A-4147-A177-3AD203B41FA5}">
                      <a16:colId xmlns:a16="http://schemas.microsoft.com/office/drawing/2014/main" val="20001"/>
                    </a:ext>
                  </a:extLst>
                </a:gridCol>
              </a:tblGrid>
              <a:tr h="474467">
                <a:tc gridSpan="2">
                  <a:txBody>
                    <a:bodyPr/>
                    <a:lstStyle/>
                    <a:p>
                      <a:pPr algn="ctr"/>
                      <a:r>
                        <a:rPr lang="es-MX" sz="2400" dirty="0" smtClean="0">
                          <a:latin typeface="Maiandra GD" panose="020E0502030308020204" pitchFamily="34" charset="0"/>
                        </a:rPr>
                        <a:t>PERSONAL CONTRATADO</a:t>
                      </a:r>
                      <a:endParaRPr lang="es-MX" sz="2400" dirty="0">
                        <a:latin typeface="Maiandra GD" panose="020E0502030308020204" pitchFamily="34" charset="0"/>
                      </a:endParaRPr>
                    </a:p>
                  </a:txBody>
                  <a:tcPr marL="68580" marR="68580"/>
                </a:tc>
                <a:tc hMerge="1">
                  <a:txBody>
                    <a:bodyPr/>
                    <a:lstStyle/>
                    <a:p>
                      <a:endParaRPr lang="es-MX" dirty="0"/>
                    </a:p>
                  </a:txBody>
                  <a:tcPr/>
                </a:tc>
                <a:extLst>
                  <a:ext uri="{0D108BD9-81ED-4DB2-BD59-A6C34878D82A}">
                    <a16:rowId xmlns:a16="http://schemas.microsoft.com/office/drawing/2014/main" val="10000"/>
                  </a:ext>
                </a:extLst>
              </a:tr>
              <a:tr h="474467">
                <a:tc>
                  <a:txBody>
                    <a:bodyPr/>
                    <a:lstStyle/>
                    <a:p>
                      <a:r>
                        <a:rPr lang="es-MX" sz="2400" kern="1200" dirty="0" smtClean="0">
                          <a:solidFill>
                            <a:schemeClr val="tx1"/>
                          </a:solidFill>
                          <a:latin typeface="Maiandra GD" panose="020E0502030308020204" pitchFamily="34" charset="0"/>
                          <a:ea typeface="+mn-ea"/>
                          <a:cs typeface="+mn-cs"/>
                        </a:rPr>
                        <a:t>Ciencias Naturales</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1"/>
                  </a:ext>
                </a:extLst>
              </a:tr>
              <a:tr h="474467">
                <a:tc>
                  <a:txBody>
                    <a:bodyPr/>
                    <a:lstStyle/>
                    <a:p>
                      <a:r>
                        <a:rPr lang="es-MX" sz="2400" kern="1200" dirty="0" smtClean="0">
                          <a:solidFill>
                            <a:schemeClr val="tx1"/>
                          </a:solidFill>
                          <a:latin typeface="Maiandra GD" panose="020E0502030308020204" pitchFamily="34" charset="0"/>
                          <a:ea typeface="+mn-ea"/>
                          <a:cs typeface="+mn-cs"/>
                        </a:rPr>
                        <a:t>Matemáticas</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2"/>
                  </a:ext>
                </a:extLst>
              </a:tr>
              <a:tr h="474467">
                <a:tc>
                  <a:txBody>
                    <a:bodyPr/>
                    <a:lstStyle/>
                    <a:p>
                      <a:r>
                        <a:rPr lang="es-MX" sz="2400" kern="1200" dirty="0" smtClean="0">
                          <a:solidFill>
                            <a:schemeClr val="tx1"/>
                          </a:solidFill>
                          <a:latin typeface="Maiandra GD" panose="020E0502030308020204" pitchFamily="34" charset="0"/>
                          <a:ea typeface="+mn-ea"/>
                          <a:cs typeface="+mn-cs"/>
                        </a:rPr>
                        <a:t>Español</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3"/>
                  </a:ext>
                </a:extLst>
              </a:tr>
              <a:tr h="474467">
                <a:tc>
                  <a:txBody>
                    <a:bodyPr/>
                    <a:lstStyle/>
                    <a:p>
                      <a:r>
                        <a:rPr lang="es-MX" sz="2400" kern="1200" dirty="0" smtClean="0">
                          <a:solidFill>
                            <a:schemeClr val="tx1"/>
                          </a:solidFill>
                          <a:latin typeface="Maiandra GD" panose="020E0502030308020204" pitchFamily="34" charset="0"/>
                          <a:ea typeface="+mn-ea"/>
                          <a:cs typeface="+mn-cs"/>
                        </a:rPr>
                        <a:t>Inglés</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4"/>
                  </a:ext>
                </a:extLst>
              </a:tr>
              <a:tr h="474467">
                <a:tc>
                  <a:txBody>
                    <a:bodyPr/>
                    <a:lstStyle/>
                    <a:p>
                      <a:r>
                        <a:rPr lang="es-MX" sz="2400" kern="1200" dirty="0" smtClean="0">
                          <a:solidFill>
                            <a:schemeClr val="tx1"/>
                          </a:solidFill>
                          <a:latin typeface="Maiandra GD" panose="020E0502030308020204" pitchFamily="34" charset="0"/>
                          <a:ea typeface="+mn-ea"/>
                          <a:cs typeface="+mn-cs"/>
                        </a:rPr>
                        <a:t>Ciencias Sociales</a:t>
                      </a:r>
                      <a:endParaRPr lang="es-MX" sz="2400"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1</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5"/>
                  </a:ext>
                </a:extLst>
              </a:tr>
              <a:tr h="474467">
                <a:tc>
                  <a:txBody>
                    <a:bodyPr/>
                    <a:lstStyle/>
                    <a:p>
                      <a:pPr algn="ctr"/>
                      <a:r>
                        <a:rPr lang="es-MX" sz="2400" b="1" kern="1200" dirty="0" smtClean="0">
                          <a:solidFill>
                            <a:schemeClr val="tx1"/>
                          </a:solidFill>
                          <a:latin typeface="Maiandra GD" panose="020E0502030308020204" pitchFamily="34" charset="0"/>
                          <a:ea typeface="+mn-ea"/>
                          <a:cs typeface="+mn-cs"/>
                        </a:rPr>
                        <a:t>Total</a:t>
                      </a:r>
                      <a:endParaRPr lang="es-MX" sz="2400" b="1" kern="1200" dirty="0">
                        <a:solidFill>
                          <a:schemeClr val="tx1"/>
                        </a:solidFill>
                        <a:latin typeface="Maiandra GD" panose="020E0502030308020204" pitchFamily="34" charset="0"/>
                        <a:ea typeface="+mn-ea"/>
                        <a:cs typeface="+mn-cs"/>
                      </a:endParaRPr>
                    </a:p>
                  </a:txBody>
                  <a:tcPr marL="68580" marR="68580"/>
                </a:tc>
                <a:tc>
                  <a:txBody>
                    <a:bodyPr/>
                    <a:lstStyle/>
                    <a:p>
                      <a:pPr algn="ctr"/>
                      <a:r>
                        <a:rPr lang="es-MX" sz="2400" b="1" dirty="0" smtClean="0">
                          <a:solidFill>
                            <a:schemeClr val="tx1"/>
                          </a:solidFill>
                          <a:latin typeface="Maiandra GD" panose="020E0502030308020204" pitchFamily="34" charset="0"/>
                        </a:rPr>
                        <a:t>5</a:t>
                      </a:r>
                      <a:endParaRPr lang="es-MX" sz="2400" b="1" dirty="0">
                        <a:solidFill>
                          <a:schemeClr val="tx1"/>
                        </a:solidFill>
                        <a:latin typeface="Maiandra GD" panose="020E0502030308020204" pitchFamily="34" charset="0"/>
                      </a:endParaRPr>
                    </a:p>
                  </a:txBody>
                  <a:tcPr marL="68580" marR="68580"/>
                </a:tc>
                <a:extLst>
                  <a:ext uri="{0D108BD9-81ED-4DB2-BD59-A6C34878D82A}">
                    <a16:rowId xmlns:a16="http://schemas.microsoft.com/office/drawing/2014/main" val="10006"/>
                  </a:ext>
                </a:extLst>
              </a:tr>
            </a:tbl>
          </a:graphicData>
        </a:graphic>
      </p:graphicFrame>
      <p:sp>
        <p:nvSpPr>
          <p:cNvPr id="11" name="1 Título"/>
          <p:cNvSpPr txBox="1">
            <a:spLocks/>
          </p:cNvSpPr>
          <p:nvPr/>
        </p:nvSpPr>
        <p:spPr>
          <a:xfrm>
            <a:off x="1786759" y="4430295"/>
            <a:ext cx="3531475" cy="446505"/>
          </a:xfrm>
          <a:prstGeom prst="rect">
            <a:avLst/>
          </a:prstGeom>
        </p:spPr>
        <p:txBody>
          <a:bodyPr vert="horz" lIns="91440" tIns="45720" rIns="91440" bIns="45720" rtlCol="0" anchor="ctr">
            <a:normAutofit fontScale="55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MX" sz="3200" b="1" cap="none" dirty="0" smtClean="0">
                <a:ln w="22225">
                  <a:solidFill>
                    <a:schemeClr val="accent2"/>
                  </a:solidFill>
                  <a:prstDash val="solid"/>
                </a:ln>
                <a:solidFill>
                  <a:schemeClr val="accent2">
                    <a:lumMod val="40000"/>
                    <a:lumOff val="60000"/>
                  </a:schemeClr>
                </a:solidFill>
              </a:rPr>
              <a:t>INST. TEC. CARLOS ROBERTO FLORES</a:t>
            </a:r>
            <a:endParaRPr lang="es-MX" sz="3200" b="1" cap="none" dirty="0">
              <a:ln w="22225">
                <a:solidFill>
                  <a:schemeClr val="accent2"/>
                </a:solidFill>
                <a:prstDash val="solid"/>
              </a:ln>
              <a:solidFill>
                <a:schemeClr val="accent2">
                  <a:lumMod val="40000"/>
                  <a:lumOff val="60000"/>
                </a:schemeClr>
              </a:solidFill>
            </a:endParaRPr>
          </a:p>
        </p:txBody>
      </p:sp>
      <p:graphicFrame>
        <p:nvGraphicFramePr>
          <p:cNvPr id="12" name="5 Marcador de contenido"/>
          <p:cNvGraphicFramePr>
            <a:graphicFrameLocks/>
          </p:cNvGraphicFramePr>
          <p:nvPr>
            <p:extLst>
              <p:ext uri="{D42A27DB-BD31-4B8C-83A1-F6EECF244321}">
                <p14:modId xmlns:p14="http://schemas.microsoft.com/office/powerpoint/2010/main" val="3566156826"/>
              </p:ext>
            </p:extLst>
          </p:nvPr>
        </p:nvGraphicFramePr>
        <p:xfrm>
          <a:off x="420413" y="4960986"/>
          <a:ext cx="6505903" cy="1292668"/>
        </p:xfrm>
        <a:graphic>
          <a:graphicData uri="http://schemas.openxmlformats.org/drawingml/2006/table">
            <a:tbl>
              <a:tblPr firstRow="1" bandRow="1">
                <a:tableStyleId>{7DF18680-E054-41AD-8BC1-D1AEF772440D}</a:tableStyleId>
              </a:tblPr>
              <a:tblGrid>
                <a:gridCol w="4965032">
                  <a:extLst>
                    <a:ext uri="{9D8B030D-6E8A-4147-A177-3AD203B41FA5}">
                      <a16:colId xmlns:a16="http://schemas.microsoft.com/office/drawing/2014/main" val="20000"/>
                    </a:ext>
                  </a:extLst>
                </a:gridCol>
                <a:gridCol w="1540871">
                  <a:extLst>
                    <a:ext uri="{9D8B030D-6E8A-4147-A177-3AD203B41FA5}">
                      <a16:colId xmlns:a16="http://schemas.microsoft.com/office/drawing/2014/main" val="20001"/>
                    </a:ext>
                  </a:extLst>
                </a:gridCol>
              </a:tblGrid>
              <a:tr h="774508">
                <a:tc gridSpan="2">
                  <a:txBody>
                    <a:bodyPr/>
                    <a:lstStyle/>
                    <a:p>
                      <a:pPr algn="ctr"/>
                      <a:r>
                        <a:rPr lang="es-MX" sz="2800" dirty="0" smtClean="0">
                          <a:latin typeface="Maiandra GD" panose="020E0502030308020204" pitchFamily="34" charset="0"/>
                        </a:rPr>
                        <a:t>PERSONAL</a:t>
                      </a:r>
                      <a:r>
                        <a:rPr lang="es-MX" sz="2800" baseline="0" dirty="0" smtClean="0">
                          <a:latin typeface="Maiandra GD" panose="020E0502030308020204" pitchFamily="34" charset="0"/>
                        </a:rPr>
                        <a:t> DESCARGADO</a:t>
                      </a:r>
                      <a:endParaRPr lang="es-MX" sz="2800" dirty="0">
                        <a:latin typeface="Maiandra GD" panose="020E0502030308020204" pitchFamily="34" charset="0"/>
                      </a:endParaRPr>
                    </a:p>
                  </a:txBody>
                  <a:tcPr marL="68580" marR="68580"/>
                </a:tc>
                <a:tc hMerge="1">
                  <a:txBody>
                    <a:bodyPr/>
                    <a:lstStyle/>
                    <a:p>
                      <a:endParaRPr lang="es-MX" dirty="0"/>
                    </a:p>
                  </a:txBody>
                  <a:tcPr/>
                </a:tc>
                <a:extLst>
                  <a:ext uri="{0D108BD9-81ED-4DB2-BD59-A6C34878D82A}">
                    <a16:rowId xmlns:a16="http://schemas.microsoft.com/office/drawing/2014/main" val="10000"/>
                  </a:ext>
                </a:extLst>
              </a:tr>
              <a:tr h="424730">
                <a:tc>
                  <a:txBody>
                    <a:bodyPr/>
                    <a:lstStyle/>
                    <a:p>
                      <a:r>
                        <a:rPr lang="es-MX" sz="2800" dirty="0" smtClean="0">
                          <a:solidFill>
                            <a:schemeClr val="tx1"/>
                          </a:solidFill>
                          <a:latin typeface="Maiandra GD" panose="020E0502030308020204" pitchFamily="34" charset="0"/>
                        </a:rPr>
                        <a:t>Matemáticas </a:t>
                      </a:r>
                      <a:endParaRPr lang="es-MX" sz="2800" dirty="0">
                        <a:solidFill>
                          <a:schemeClr val="tx1"/>
                        </a:solidFill>
                        <a:latin typeface="Maiandra GD" panose="020E0502030308020204" pitchFamily="34" charset="0"/>
                      </a:endParaRPr>
                    </a:p>
                  </a:txBody>
                  <a:tcPr marL="68580" marR="68580"/>
                </a:tc>
                <a:tc>
                  <a:txBody>
                    <a:bodyPr/>
                    <a:lstStyle/>
                    <a:p>
                      <a:pPr algn="ctr"/>
                      <a:r>
                        <a:rPr lang="es-MX" sz="2800" b="1" dirty="0" smtClean="0">
                          <a:solidFill>
                            <a:schemeClr val="tx1"/>
                          </a:solidFill>
                          <a:latin typeface="Maiandra GD" panose="020E0502030308020204" pitchFamily="34" charset="0"/>
                        </a:rPr>
                        <a:t>1</a:t>
                      </a:r>
                    </a:p>
                  </a:txBody>
                  <a:tcPr marL="68580" marR="685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34685487"/>
      </p:ext>
    </p:extLst>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103445" y="1316765"/>
            <a:ext cx="8640960" cy="4128459"/>
          </a:xfrm>
        </p:spPr>
        <p:txBody>
          <a:bodyPr>
            <a:noAutofit/>
          </a:bodyPr>
          <a:lstStyle/>
          <a:p>
            <a:pPr marL="101597" indent="0" algn="just">
              <a:buClr>
                <a:schemeClr val="accent1">
                  <a:lumMod val="75000"/>
                </a:schemeClr>
              </a:buClr>
              <a:buSzPct val="100000"/>
              <a:buNone/>
            </a:pPr>
            <a:r>
              <a:rPr lang="es-HN" sz="4800" dirty="0">
                <a:latin typeface="Bell MT" panose="02020503060305020303" pitchFamily="18" charset="0"/>
              </a:rPr>
              <a:t>Al momento de la contratación del personal se coordinó con la Sub Dirección Administrativa y Financiera con el propósito de garantizar el pago de los mismos.</a:t>
            </a:r>
          </a:p>
        </p:txBody>
      </p:sp>
    </p:spTree>
    <p:extLst>
      <p:ext uri="{BB962C8B-B14F-4D97-AF65-F5344CB8AC3E}">
        <p14:creationId xmlns:p14="http://schemas.microsoft.com/office/powerpoint/2010/main" val="366902334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03446" y="1412777"/>
            <a:ext cx="9082593" cy="2902846"/>
          </a:xfrm>
          <a:prstGeom prst="rect">
            <a:avLst/>
          </a:prstGeom>
        </p:spPr>
        <p:txBody>
          <a:bodyPr wrap="square">
            <a:spAutoFit/>
          </a:bodyPr>
          <a:lstStyle/>
          <a:p>
            <a:pPr algn="just">
              <a:lnSpc>
                <a:spcPct val="107000"/>
              </a:lnSpc>
              <a:spcAft>
                <a:spcPts val="800"/>
              </a:spcAft>
            </a:pPr>
            <a:r>
              <a:rPr lang="es-HN" sz="4267" dirty="0">
                <a:latin typeface="Bell MT" panose="02020503060305020303" pitchFamily="18" charset="0"/>
                <a:ea typeface="Calibri" panose="020F0502020204030204" pitchFamily="34" charset="0"/>
                <a:cs typeface="Times New Roman" panose="02020603050405020304" pitchFamily="18" charset="0"/>
              </a:rPr>
              <a:t>La Sub Dirección Administrativa y  Financiera siendo  responsable directo del manejo de los fondos recaudados por cada coordinador de las sedes T.P.A </a:t>
            </a:r>
          </a:p>
        </p:txBody>
      </p:sp>
    </p:spTree>
    <p:extLst>
      <p:ext uri="{BB962C8B-B14F-4D97-AF65-F5344CB8AC3E}">
        <p14:creationId xmlns:p14="http://schemas.microsoft.com/office/powerpoint/2010/main" val="31956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99456" y="1136257"/>
            <a:ext cx="8544949" cy="2902846"/>
          </a:xfrm>
          <a:prstGeom prst="rect">
            <a:avLst/>
          </a:prstGeom>
        </p:spPr>
        <p:txBody>
          <a:bodyPr wrap="square">
            <a:spAutoFit/>
          </a:bodyPr>
          <a:lstStyle/>
          <a:p>
            <a:pPr algn="just">
              <a:lnSpc>
                <a:spcPct val="107000"/>
              </a:lnSpc>
              <a:spcAft>
                <a:spcPts val="800"/>
              </a:spcAft>
            </a:pPr>
            <a:r>
              <a:rPr lang="es-HN" sz="4267" dirty="0">
                <a:latin typeface="Bell MT" panose="02020503060305020303" pitchFamily="18" charset="0"/>
                <a:ea typeface="Calibri" panose="020F0502020204030204" pitchFamily="34" charset="0"/>
                <a:cs typeface="Times New Roman" panose="02020603050405020304" pitchFamily="18" charset="0"/>
              </a:rPr>
              <a:t>En el I semestre funcionaron 14 sedes gubernamentales de las cuales 5 sedes fueros financiadas con los aportes de los padres de familia     </a:t>
            </a:r>
          </a:p>
        </p:txBody>
      </p:sp>
    </p:spTree>
    <p:extLst>
      <p:ext uri="{BB962C8B-B14F-4D97-AF65-F5344CB8AC3E}">
        <p14:creationId xmlns:p14="http://schemas.microsoft.com/office/powerpoint/2010/main" val="32050241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5360" y="644691"/>
            <a:ext cx="11214215" cy="1344149"/>
          </a:xfrm>
        </p:spPr>
        <p:txBody>
          <a:bodyPr/>
          <a:lstStyle/>
          <a:p>
            <a:pPr algn="ctr"/>
            <a:r>
              <a:rPr lang="es-HN" dirty="0">
                <a:latin typeface="Maiandra GD" panose="020E0502030308020204" pitchFamily="34" charset="0"/>
              </a:rPr>
              <a:t>PROGRAMA TODOS PODEMOS AVANZAR (TPA)</a:t>
            </a:r>
            <a:endParaRPr lang="en-US" dirty="0">
              <a:latin typeface="Maiandra GD" panose="020E0502030308020204" pitchFamily="34" charset="0"/>
            </a:endParaRPr>
          </a:p>
        </p:txBody>
      </p:sp>
      <p:sp>
        <p:nvSpPr>
          <p:cNvPr id="3" name="Marcador de texto 2"/>
          <p:cNvSpPr>
            <a:spLocks noGrp="1"/>
          </p:cNvSpPr>
          <p:nvPr>
            <p:ph type="body" idx="4294967295"/>
          </p:nvPr>
        </p:nvSpPr>
        <p:spPr>
          <a:xfrm>
            <a:off x="827729" y="2272657"/>
            <a:ext cx="10561173" cy="4320480"/>
          </a:xfrm>
        </p:spPr>
        <p:txBody>
          <a:bodyPr/>
          <a:lstStyle/>
          <a:p>
            <a:r>
              <a:rPr lang="es-HN" sz="4000" dirty="0">
                <a:latin typeface="Maiandra GD" panose="020E0502030308020204" pitchFamily="34" charset="0"/>
              </a:rPr>
              <a:t>El TPA fue creado mediante   </a:t>
            </a:r>
            <a:r>
              <a:rPr lang="es-HN" sz="4000" b="1" dirty="0">
                <a:latin typeface="Maiandra GD" panose="020E0502030308020204" pitchFamily="34" charset="0"/>
              </a:rPr>
              <a:t>ACUERDO No. 2350-SE-2015  </a:t>
            </a:r>
            <a:r>
              <a:rPr lang="es-HN" sz="4000" dirty="0">
                <a:latin typeface="Maiandra GD" panose="020E0502030308020204" pitchFamily="34" charset="0"/>
              </a:rPr>
              <a:t>publicado en el la Gaceta el </a:t>
            </a:r>
            <a:r>
              <a:rPr lang="es-HN" sz="4000" dirty="0" smtClean="0">
                <a:latin typeface="Maiandra GD" panose="020E0502030308020204" pitchFamily="34" charset="0"/>
              </a:rPr>
              <a:t>17 </a:t>
            </a:r>
            <a:r>
              <a:rPr lang="es-HN" sz="4000" dirty="0">
                <a:latin typeface="Maiandra GD" panose="020E0502030308020204" pitchFamily="34" charset="0"/>
              </a:rPr>
              <a:t>de diciembre de 2015, atendiendo  entre  sus considerandos los siguientes, que literalmente Dice:</a:t>
            </a:r>
          </a:p>
          <a:p>
            <a:pPr marL="0" indent="0">
              <a:buNone/>
            </a:pPr>
            <a:endParaRPr lang="en-US" dirty="0">
              <a:latin typeface="Maiandra GD" panose="020E0502030308020204" pitchFamily="34" charset="0"/>
            </a:endParaRPr>
          </a:p>
        </p:txBody>
      </p:sp>
      <p:pic>
        <p:nvPicPr>
          <p:cNvPr id="4" name="Imagen 3" descr="Resultado de imagen para iconos de muÃ±ecos blancos"/>
          <p:cNvPicPr/>
          <p:nvPr/>
        </p:nvPicPr>
        <p:blipFill>
          <a:blip r:embed="rId2">
            <a:extLst>
              <a:ext uri="{28A0092B-C50C-407E-A947-70E740481C1C}">
                <a14:useLocalDpi xmlns:a14="http://schemas.microsoft.com/office/drawing/2010/main" val="0"/>
              </a:ext>
            </a:extLst>
          </a:blip>
          <a:srcRect/>
          <a:stretch>
            <a:fillRect/>
          </a:stretch>
        </p:blipFill>
        <p:spPr bwMode="auto">
          <a:xfrm>
            <a:off x="7041931" y="4561490"/>
            <a:ext cx="3078088" cy="2031647"/>
          </a:xfrm>
          <a:prstGeom prst="rect">
            <a:avLst/>
          </a:prstGeom>
          <a:noFill/>
          <a:ln>
            <a:noFill/>
          </a:ln>
        </p:spPr>
      </p:pic>
    </p:spTree>
    <p:extLst>
      <p:ext uri="{BB962C8B-B14F-4D97-AF65-F5344CB8AC3E}">
        <p14:creationId xmlns:p14="http://schemas.microsoft.com/office/powerpoint/2010/main" val="273027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95468" y="748799"/>
            <a:ext cx="8032121" cy="2200218"/>
          </a:xfrm>
          <a:prstGeom prst="rect">
            <a:avLst/>
          </a:prstGeom>
        </p:spPr>
        <p:txBody>
          <a:bodyPr wrap="square">
            <a:spAutoFit/>
          </a:bodyPr>
          <a:lstStyle/>
          <a:p>
            <a:pPr algn="ctr">
              <a:lnSpc>
                <a:spcPct val="107000"/>
              </a:lnSpc>
              <a:spcAft>
                <a:spcPts val="800"/>
              </a:spcAft>
            </a:pPr>
            <a:r>
              <a:rPr lang="es-HN" sz="4267" b="1" dirty="0">
                <a:latin typeface="Bell MT" panose="02020503060305020303" pitchFamily="18" charset="0"/>
                <a:ea typeface="Calibri" panose="020F0502020204030204" pitchFamily="34" charset="0"/>
                <a:cs typeface="Times New Roman" panose="02020603050405020304" pitchFamily="18" charset="0"/>
              </a:rPr>
              <a:t>Planilla de pago del personal  administrativo, docente y apoyo el I Semestre </a:t>
            </a:r>
          </a:p>
        </p:txBody>
      </p:sp>
      <p:pic>
        <p:nvPicPr>
          <p:cNvPr id="3" name="Picture 2" descr="http://definicion.mx/wp-content/uploads/2013/03/objetiv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2" y="3332989"/>
            <a:ext cx="4992555" cy="222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003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36069" y="1546163"/>
            <a:ext cx="2029633" cy="646331"/>
          </a:xfrm>
          <a:prstGeom prst="rect">
            <a:avLst/>
          </a:prstGeom>
        </p:spPr>
        <p:txBody>
          <a:bodyPr wrap="square">
            <a:spAutoFit/>
          </a:bodyPr>
          <a:lstStyle/>
          <a:p>
            <a:pPr algn="ctr"/>
            <a:r>
              <a:rPr lang="es-HN" dirty="0">
                <a:latin typeface="Maiandra GD" panose="020E0502030308020204" pitchFamily="34" charset="0"/>
                <a:ea typeface="Calibri" panose="020F0502020204030204" pitchFamily="34" charset="0"/>
                <a:cs typeface="Times New Roman" panose="02020603050405020304" pitchFamily="18" charset="0"/>
              </a:rPr>
              <a:t>Técnico  Francisco Miranda </a:t>
            </a:r>
            <a:endParaRPr lang="es-HN" dirty="0">
              <a:latin typeface="Maiandra GD" panose="020E0502030308020204" pitchFamily="34" charset="0"/>
            </a:endParaRPr>
          </a:p>
        </p:txBody>
      </p:sp>
      <p:sp>
        <p:nvSpPr>
          <p:cNvPr id="12" name="Rectángulo 11"/>
          <p:cNvSpPr/>
          <p:nvPr/>
        </p:nvSpPr>
        <p:spPr>
          <a:xfrm>
            <a:off x="163430" y="2441279"/>
            <a:ext cx="1902272" cy="646331"/>
          </a:xfrm>
          <a:prstGeom prst="rect">
            <a:avLst/>
          </a:prstGeom>
        </p:spPr>
        <p:txBody>
          <a:bodyPr wrap="square">
            <a:spAutoFit/>
          </a:bodyPr>
          <a:lstStyle/>
          <a:p>
            <a:pPr algn="ctr"/>
            <a:r>
              <a:rPr lang="es-HN" dirty="0">
                <a:latin typeface="Maiandra GD" panose="020E0502030308020204" pitchFamily="34" charset="0"/>
                <a:ea typeface="Calibri" panose="020F0502020204030204" pitchFamily="34" charset="0"/>
                <a:cs typeface="Times New Roman" panose="02020603050405020304" pitchFamily="18" charset="0"/>
              </a:rPr>
              <a:t>Instituto  Héctor Pineda Ugarte </a:t>
            </a:r>
            <a:endParaRPr lang="es-HN" dirty="0">
              <a:latin typeface="Maiandra GD" panose="020E0502030308020204" pitchFamily="34" charset="0"/>
            </a:endParaRPr>
          </a:p>
        </p:txBody>
      </p:sp>
      <p:sp>
        <p:nvSpPr>
          <p:cNvPr id="13" name="Rectángulo 12"/>
          <p:cNvSpPr/>
          <p:nvPr/>
        </p:nvSpPr>
        <p:spPr>
          <a:xfrm>
            <a:off x="163429" y="3702263"/>
            <a:ext cx="1902273" cy="685059"/>
          </a:xfrm>
          <a:prstGeom prst="rect">
            <a:avLst/>
          </a:prstGeom>
        </p:spPr>
        <p:txBody>
          <a:bodyPr wrap="square">
            <a:spAutoFit/>
          </a:bodyPr>
          <a:lstStyle/>
          <a:p>
            <a:pPr algn="ctr">
              <a:lnSpc>
                <a:spcPct val="107000"/>
              </a:lnSpc>
              <a:spcAft>
                <a:spcPts val="800"/>
              </a:spcAft>
            </a:pPr>
            <a:r>
              <a:rPr lang="es-HN" dirty="0">
                <a:latin typeface="Maiandra GD" panose="020E0502030308020204" pitchFamily="34" charset="0"/>
                <a:ea typeface="Calibri" panose="020F0502020204030204" pitchFamily="34" charset="0"/>
                <a:cs typeface="Times New Roman" panose="02020603050405020304" pitchFamily="18" charset="0"/>
              </a:rPr>
              <a:t>Escuela Nacional de Música </a:t>
            </a:r>
          </a:p>
        </p:txBody>
      </p:sp>
      <p:sp>
        <p:nvSpPr>
          <p:cNvPr id="14" name="Rectángulo 13"/>
          <p:cNvSpPr/>
          <p:nvPr/>
        </p:nvSpPr>
        <p:spPr>
          <a:xfrm>
            <a:off x="163429" y="4566602"/>
            <a:ext cx="2249169" cy="646331"/>
          </a:xfrm>
          <a:prstGeom prst="rect">
            <a:avLst/>
          </a:prstGeom>
        </p:spPr>
        <p:txBody>
          <a:bodyPr wrap="square">
            <a:spAutoFit/>
          </a:bodyPr>
          <a:lstStyle/>
          <a:p>
            <a:r>
              <a:rPr lang="es-HN" dirty="0">
                <a:latin typeface="Maiandra GD" panose="020E0502030308020204" pitchFamily="34" charset="0"/>
                <a:ea typeface="Calibri" panose="020F0502020204030204" pitchFamily="34" charset="0"/>
                <a:cs typeface="Times New Roman" panose="02020603050405020304" pitchFamily="18" charset="0"/>
              </a:rPr>
              <a:t>Instituto Central Vicente Cáceres </a:t>
            </a:r>
            <a:endParaRPr lang="es-HN" dirty="0">
              <a:latin typeface="Maiandra GD" panose="020E0502030308020204" pitchFamily="34" charset="0"/>
            </a:endParaRPr>
          </a:p>
        </p:txBody>
      </p:sp>
      <p:sp>
        <p:nvSpPr>
          <p:cNvPr id="15" name="Rectángulo 14"/>
          <p:cNvSpPr/>
          <p:nvPr/>
        </p:nvSpPr>
        <p:spPr>
          <a:xfrm>
            <a:off x="232493" y="5497062"/>
            <a:ext cx="1636783" cy="646331"/>
          </a:xfrm>
          <a:prstGeom prst="rect">
            <a:avLst/>
          </a:prstGeom>
        </p:spPr>
        <p:txBody>
          <a:bodyPr wrap="square">
            <a:spAutoFit/>
          </a:bodyPr>
          <a:lstStyle/>
          <a:p>
            <a:pPr algn="ctr"/>
            <a:r>
              <a:rPr lang="es-HN" dirty="0">
                <a:latin typeface="Maiandra GD" panose="020E0502030308020204" pitchFamily="34" charset="0"/>
                <a:ea typeface="Calibri" panose="020F0502020204030204" pitchFamily="34" charset="0"/>
                <a:cs typeface="Times New Roman" panose="02020603050405020304" pitchFamily="18" charset="0"/>
              </a:rPr>
              <a:t>Instituto  Jesus Aguilar Paz</a:t>
            </a:r>
            <a:endParaRPr lang="es-HN" dirty="0">
              <a:latin typeface="Maiandra GD" panose="020E0502030308020204" pitchFamily="34" charset="0"/>
            </a:endParaRPr>
          </a:p>
        </p:txBody>
      </p:sp>
      <p:sp>
        <p:nvSpPr>
          <p:cNvPr id="20" name="Rectángulo 19"/>
          <p:cNvSpPr/>
          <p:nvPr/>
        </p:nvSpPr>
        <p:spPr>
          <a:xfrm>
            <a:off x="10976226" y="1583977"/>
            <a:ext cx="1363901"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5,600.00    </a:t>
            </a:r>
          </a:p>
        </p:txBody>
      </p:sp>
      <p:sp>
        <p:nvSpPr>
          <p:cNvPr id="25" name="Rectángulo 24"/>
          <p:cNvSpPr/>
          <p:nvPr/>
        </p:nvSpPr>
        <p:spPr>
          <a:xfrm>
            <a:off x="10789311" y="5658806"/>
            <a:ext cx="1346391"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4,800.00    </a:t>
            </a:r>
          </a:p>
        </p:txBody>
      </p:sp>
      <p:sp>
        <p:nvSpPr>
          <p:cNvPr id="31" name="Rectángulo 30"/>
          <p:cNvSpPr/>
          <p:nvPr/>
        </p:nvSpPr>
        <p:spPr>
          <a:xfrm>
            <a:off x="10733013" y="2698916"/>
            <a:ext cx="1458988"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a:t>
            </a:r>
            <a:r>
              <a:rPr lang="es-HN"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s-HN" sz="1400" dirty="0">
                <a:latin typeface="Calibri" panose="020F0502020204030204" pitchFamily="34" charset="0"/>
                <a:ea typeface="Calibri" panose="020F0502020204030204" pitchFamily="34" charset="0"/>
                <a:cs typeface="Times New Roman" panose="02020603050405020304" pitchFamily="18" charset="0"/>
              </a:rPr>
              <a:t>22,200.00    </a:t>
            </a:r>
          </a:p>
        </p:txBody>
      </p:sp>
      <p:sp>
        <p:nvSpPr>
          <p:cNvPr id="36" name="Rectángulo 35"/>
          <p:cNvSpPr/>
          <p:nvPr/>
        </p:nvSpPr>
        <p:spPr>
          <a:xfrm>
            <a:off x="10883584" y="3926381"/>
            <a:ext cx="1363901"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7,600.00    </a:t>
            </a:r>
          </a:p>
        </p:txBody>
      </p:sp>
      <p:sp>
        <p:nvSpPr>
          <p:cNvPr id="37" name="Rectángulo 36"/>
          <p:cNvSpPr/>
          <p:nvPr/>
        </p:nvSpPr>
        <p:spPr>
          <a:xfrm>
            <a:off x="10733012" y="4889768"/>
            <a:ext cx="1363901"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48,000.00    </a:t>
            </a:r>
          </a:p>
        </p:txBody>
      </p:sp>
      <p:sp>
        <p:nvSpPr>
          <p:cNvPr id="40" name="Forma libre 39"/>
          <p:cNvSpPr/>
          <p:nvPr/>
        </p:nvSpPr>
        <p:spPr>
          <a:xfrm>
            <a:off x="775816" y="226827"/>
            <a:ext cx="10987175" cy="5701083"/>
          </a:xfrm>
          <a:custGeom>
            <a:avLst/>
            <a:gdLst/>
            <a:ahLst/>
            <a:cxnLst/>
            <a:rect l="l" t="t" r="r" b="b"/>
            <a:pathLst>
              <a:path w="10987175" h="5701083">
                <a:moveTo>
                  <a:pt x="7841772" y="5655662"/>
                </a:moveTo>
                <a:cubicBezTo>
                  <a:pt x="7845307" y="5655662"/>
                  <a:pt x="7847752" y="5656340"/>
                  <a:pt x="7849107" y="5657695"/>
                </a:cubicBezTo>
                <a:cubicBezTo>
                  <a:pt x="7850462" y="5659049"/>
                  <a:pt x="7851139" y="5661759"/>
                  <a:pt x="7851139" y="5665824"/>
                </a:cubicBezTo>
                <a:cubicBezTo>
                  <a:pt x="7851139" y="5670007"/>
                  <a:pt x="7850447" y="5672791"/>
                  <a:pt x="7849063" y="5674175"/>
                </a:cubicBezTo>
                <a:cubicBezTo>
                  <a:pt x="7847678" y="5675559"/>
                  <a:pt x="7845160" y="5676252"/>
                  <a:pt x="7841507" y="5676252"/>
                </a:cubicBezTo>
                <a:cubicBezTo>
                  <a:pt x="7837973" y="5676252"/>
                  <a:pt x="7835528" y="5675574"/>
                  <a:pt x="7834173" y="5674219"/>
                </a:cubicBezTo>
                <a:cubicBezTo>
                  <a:pt x="7832818" y="5672864"/>
                  <a:pt x="7832140" y="5670154"/>
                  <a:pt x="7832140" y="5666089"/>
                </a:cubicBezTo>
                <a:cubicBezTo>
                  <a:pt x="7832140" y="5661907"/>
                  <a:pt x="7832833" y="5659123"/>
                  <a:pt x="7834217" y="5657739"/>
                </a:cubicBezTo>
                <a:cubicBezTo>
                  <a:pt x="7835601" y="5656354"/>
                  <a:pt x="7838120" y="5655662"/>
                  <a:pt x="7841772" y="5655662"/>
                </a:cubicBezTo>
                <a:close/>
                <a:moveTo>
                  <a:pt x="7509811" y="5655662"/>
                </a:moveTo>
                <a:cubicBezTo>
                  <a:pt x="7511284" y="5655662"/>
                  <a:pt x="7512551" y="5655750"/>
                  <a:pt x="7513611" y="5655927"/>
                </a:cubicBezTo>
                <a:cubicBezTo>
                  <a:pt x="7514672" y="5656104"/>
                  <a:pt x="7515541" y="5656428"/>
                  <a:pt x="7516218" y="5656899"/>
                </a:cubicBezTo>
                <a:cubicBezTo>
                  <a:pt x="7516895" y="5657371"/>
                  <a:pt x="7517396" y="5658077"/>
                  <a:pt x="7517720" y="5659020"/>
                </a:cubicBezTo>
                <a:cubicBezTo>
                  <a:pt x="7518044" y="5659963"/>
                  <a:pt x="7518206" y="5661229"/>
                  <a:pt x="7518206" y="5662820"/>
                </a:cubicBezTo>
                <a:cubicBezTo>
                  <a:pt x="7518206" y="5664646"/>
                  <a:pt x="7518118" y="5666325"/>
                  <a:pt x="7517941" y="5667857"/>
                </a:cubicBezTo>
                <a:cubicBezTo>
                  <a:pt x="7517764" y="5669388"/>
                  <a:pt x="7517470" y="5670832"/>
                  <a:pt x="7517058" y="5672187"/>
                </a:cubicBezTo>
                <a:cubicBezTo>
                  <a:pt x="7516645" y="5673542"/>
                  <a:pt x="7516100" y="5674882"/>
                  <a:pt x="7515423" y="5676207"/>
                </a:cubicBezTo>
                <a:cubicBezTo>
                  <a:pt x="7514745" y="5677533"/>
                  <a:pt x="7513906" y="5678932"/>
                  <a:pt x="7512904" y="5680405"/>
                </a:cubicBezTo>
                <a:lnTo>
                  <a:pt x="7500798" y="5698608"/>
                </a:lnTo>
                <a:cubicBezTo>
                  <a:pt x="7500503" y="5699021"/>
                  <a:pt x="7500165" y="5699374"/>
                  <a:pt x="7499782" y="5699669"/>
                </a:cubicBezTo>
                <a:cubicBezTo>
                  <a:pt x="7499399" y="5699963"/>
                  <a:pt x="7498928" y="5700228"/>
                  <a:pt x="7498368" y="5700464"/>
                </a:cubicBezTo>
                <a:cubicBezTo>
                  <a:pt x="7497808" y="5700700"/>
                  <a:pt x="7497160" y="5700862"/>
                  <a:pt x="7496424" y="5700950"/>
                </a:cubicBezTo>
                <a:cubicBezTo>
                  <a:pt x="7495688" y="5701038"/>
                  <a:pt x="7494760" y="5701083"/>
                  <a:pt x="7493640" y="5701083"/>
                </a:cubicBezTo>
                <a:cubicBezTo>
                  <a:pt x="7492639" y="5701083"/>
                  <a:pt x="7491799" y="5701038"/>
                  <a:pt x="7491122" y="5700950"/>
                </a:cubicBezTo>
                <a:cubicBezTo>
                  <a:pt x="7490444" y="5700862"/>
                  <a:pt x="7489958" y="5700714"/>
                  <a:pt x="7489664" y="5700508"/>
                </a:cubicBezTo>
                <a:cubicBezTo>
                  <a:pt x="7489369" y="5700302"/>
                  <a:pt x="7489207" y="5700022"/>
                  <a:pt x="7489178" y="5699669"/>
                </a:cubicBezTo>
                <a:cubicBezTo>
                  <a:pt x="7489148" y="5699315"/>
                  <a:pt x="7489251" y="5698903"/>
                  <a:pt x="7489487" y="5698432"/>
                </a:cubicBezTo>
                <a:lnTo>
                  <a:pt x="7501240" y="5674131"/>
                </a:lnTo>
                <a:lnTo>
                  <a:pt x="7501240" y="5662820"/>
                </a:lnTo>
                <a:cubicBezTo>
                  <a:pt x="7501240" y="5661229"/>
                  <a:pt x="7501402" y="5659963"/>
                  <a:pt x="7501726" y="5659020"/>
                </a:cubicBezTo>
                <a:cubicBezTo>
                  <a:pt x="7502050" y="5658077"/>
                  <a:pt x="7502565" y="5657371"/>
                  <a:pt x="7503272" y="5656899"/>
                </a:cubicBezTo>
                <a:cubicBezTo>
                  <a:pt x="7503979" y="5656428"/>
                  <a:pt x="7504863" y="5656104"/>
                  <a:pt x="7505923" y="5655927"/>
                </a:cubicBezTo>
                <a:cubicBezTo>
                  <a:pt x="7506984" y="5655750"/>
                  <a:pt x="7508280" y="5655662"/>
                  <a:pt x="7509811" y="5655662"/>
                </a:cubicBezTo>
                <a:close/>
                <a:moveTo>
                  <a:pt x="7232173" y="5655662"/>
                </a:moveTo>
                <a:cubicBezTo>
                  <a:pt x="7235707" y="5655662"/>
                  <a:pt x="7238152" y="5656340"/>
                  <a:pt x="7239507" y="5657695"/>
                </a:cubicBezTo>
                <a:cubicBezTo>
                  <a:pt x="7240862" y="5659049"/>
                  <a:pt x="7241539" y="5661759"/>
                  <a:pt x="7241539" y="5665824"/>
                </a:cubicBezTo>
                <a:cubicBezTo>
                  <a:pt x="7241539" y="5670007"/>
                  <a:pt x="7240847" y="5672791"/>
                  <a:pt x="7239463" y="5674175"/>
                </a:cubicBezTo>
                <a:cubicBezTo>
                  <a:pt x="7238078" y="5675559"/>
                  <a:pt x="7235560" y="5676252"/>
                  <a:pt x="7231907" y="5676252"/>
                </a:cubicBezTo>
                <a:cubicBezTo>
                  <a:pt x="7228373" y="5676252"/>
                  <a:pt x="7225928" y="5675574"/>
                  <a:pt x="7224573" y="5674219"/>
                </a:cubicBezTo>
                <a:cubicBezTo>
                  <a:pt x="7223218" y="5672864"/>
                  <a:pt x="7222541" y="5670154"/>
                  <a:pt x="7222541" y="5666089"/>
                </a:cubicBezTo>
                <a:cubicBezTo>
                  <a:pt x="7222541" y="5661907"/>
                  <a:pt x="7223233" y="5659123"/>
                  <a:pt x="7224617" y="5657739"/>
                </a:cubicBezTo>
                <a:cubicBezTo>
                  <a:pt x="7226002" y="5656354"/>
                  <a:pt x="7228520" y="5655662"/>
                  <a:pt x="7232173" y="5655662"/>
                </a:cubicBezTo>
                <a:close/>
                <a:moveTo>
                  <a:pt x="5854271" y="5655662"/>
                </a:moveTo>
                <a:cubicBezTo>
                  <a:pt x="5857806" y="5655662"/>
                  <a:pt x="5860251" y="5656340"/>
                  <a:pt x="5861606" y="5657695"/>
                </a:cubicBezTo>
                <a:cubicBezTo>
                  <a:pt x="5862960" y="5659049"/>
                  <a:pt x="5863638" y="5661759"/>
                  <a:pt x="5863638" y="5665824"/>
                </a:cubicBezTo>
                <a:cubicBezTo>
                  <a:pt x="5863638" y="5670007"/>
                  <a:pt x="5862946" y="5672791"/>
                  <a:pt x="5861561" y="5674175"/>
                </a:cubicBezTo>
                <a:cubicBezTo>
                  <a:pt x="5860177" y="5675559"/>
                  <a:pt x="5857658" y="5676252"/>
                  <a:pt x="5854006" y="5676252"/>
                </a:cubicBezTo>
                <a:cubicBezTo>
                  <a:pt x="5850471" y="5676252"/>
                  <a:pt x="5848027" y="5675574"/>
                  <a:pt x="5846672" y="5674219"/>
                </a:cubicBezTo>
                <a:cubicBezTo>
                  <a:pt x="5845317" y="5672864"/>
                  <a:pt x="5844639" y="5670154"/>
                  <a:pt x="5844639" y="5666089"/>
                </a:cubicBezTo>
                <a:cubicBezTo>
                  <a:pt x="5844639" y="5661907"/>
                  <a:pt x="5845331" y="5659123"/>
                  <a:pt x="5846716" y="5657739"/>
                </a:cubicBezTo>
                <a:cubicBezTo>
                  <a:pt x="5848100" y="5656354"/>
                  <a:pt x="5850619" y="5655662"/>
                  <a:pt x="5854271" y="5655662"/>
                </a:cubicBezTo>
                <a:close/>
                <a:moveTo>
                  <a:pt x="5522310" y="5655662"/>
                </a:moveTo>
                <a:cubicBezTo>
                  <a:pt x="5523783" y="5655662"/>
                  <a:pt x="5525049" y="5655750"/>
                  <a:pt x="5526110" y="5655927"/>
                </a:cubicBezTo>
                <a:cubicBezTo>
                  <a:pt x="5527170" y="5656104"/>
                  <a:pt x="5528039" y="5656428"/>
                  <a:pt x="5528717" y="5656899"/>
                </a:cubicBezTo>
                <a:cubicBezTo>
                  <a:pt x="5529394" y="5657371"/>
                  <a:pt x="5529895" y="5658077"/>
                  <a:pt x="5530219" y="5659020"/>
                </a:cubicBezTo>
                <a:cubicBezTo>
                  <a:pt x="5530543" y="5659963"/>
                  <a:pt x="5530705" y="5661229"/>
                  <a:pt x="5530705" y="5662820"/>
                </a:cubicBezTo>
                <a:cubicBezTo>
                  <a:pt x="5530705" y="5664646"/>
                  <a:pt x="5530617" y="5666325"/>
                  <a:pt x="5530440" y="5667857"/>
                </a:cubicBezTo>
                <a:cubicBezTo>
                  <a:pt x="5530263" y="5669388"/>
                  <a:pt x="5529968" y="5670832"/>
                  <a:pt x="5529556" y="5672187"/>
                </a:cubicBezTo>
                <a:cubicBezTo>
                  <a:pt x="5529144" y="5673542"/>
                  <a:pt x="5528599" y="5674882"/>
                  <a:pt x="5527921" y="5676207"/>
                </a:cubicBezTo>
                <a:cubicBezTo>
                  <a:pt x="5527244" y="5677533"/>
                  <a:pt x="5526404" y="5678932"/>
                  <a:pt x="5525403" y="5680405"/>
                </a:cubicBezTo>
                <a:lnTo>
                  <a:pt x="5513297" y="5698608"/>
                </a:lnTo>
                <a:cubicBezTo>
                  <a:pt x="5513002" y="5699021"/>
                  <a:pt x="5512663" y="5699374"/>
                  <a:pt x="5512280" y="5699669"/>
                </a:cubicBezTo>
                <a:cubicBezTo>
                  <a:pt x="5511897" y="5699963"/>
                  <a:pt x="5511426" y="5700228"/>
                  <a:pt x="5510867" y="5700464"/>
                </a:cubicBezTo>
                <a:cubicBezTo>
                  <a:pt x="5510307" y="5700700"/>
                  <a:pt x="5509659" y="5700862"/>
                  <a:pt x="5508922" y="5700950"/>
                </a:cubicBezTo>
                <a:cubicBezTo>
                  <a:pt x="5508186" y="5701038"/>
                  <a:pt x="5507258" y="5701083"/>
                  <a:pt x="5506139" y="5701083"/>
                </a:cubicBezTo>
                <a:cubicBezTo>
                  <a:pt x="5505137" y="5701083"/>
                  <a:pt x="5504298" y="5701038"/>
                  <a:pt x="5503620" y="5700950"/>
                </a:cubicBezTo>
                <a:cubicBezTo>
                  <a:pt x="5502943" y="5700862"/>
                  <a:pt x="5502457" y="5700714"/>
                  <a:pt x="5502162" y="5700508"/>
                </a:cubicBezTo>
                <a:cubicBezTo>
                  <a:pt x="5501868" y="5700302"/>
                  <a:pt x="5501706" y="5700022"/>
                  <a:pt x="5501676" y="5699669"/>
                </a:cubicBezTo>
                <a:cubicBezTo>
                  <a:pt x="5501647" y="5699315"/>
                  <a:pt x="5501750" y="5698903"/>
                  <a:pt x="5501986" y="5698432"/>
                </a:cubicBezTo>
                <a:lnTo>
                  <a:pt x="5513738" y="5674131"/>
                </a:lnTo>
                <a:lnTo>
                  <a:pt x="5513738" y="5662820"/>
                </a:lnTo>
                <a:cubicBezTo>
                  <a:pt x="5513738" y="5661229"/>
                  <a:pt x="5513900" y="5659963"/>
                  <a:pt x="5514224" y="5659020"/>
                </a:cubicBezTo>
                <a:cubicBezTo>
                  <a:pt x="5514548" y="5658077"/>
                  <a:pt x="5515064" y="5657371"/>
                  <a:pt x="5515771" y="5656899"/>
                </a:cubicBezTo>
                <a:cubicBezTo>
                  <a:pt x="5516478" y="5656428"/>
                  <a:pt x="5517361" y="5656104"/>
                  <a:pt x="5518422" y="5655927"/>
                </a:cubicBezTo>
                <a:cubicBezTo>
                  <a:pt x="5519482" y="5655750"/>
                  <a:pt x="5520778" y="5655662"/>
                  <a:pt x="5522310" y="5655662"/>
                </a:cubicBezTo>
                <a:close/>
                <a:moveTo>
                  <a:pt x="5206571" y="5655662"/>
                </a:moveTo>
                <a:cubicBezTo>
                  <a:pt x="5210106" y="5655662"/>
                  <a:pt x="5212551" y="5656340"/>
                  <a:pt x="5213906" y="5657695"/>
                </a:cubicBezTo>
                <a:cubicBezTo>
                  <a:pt x="5215261" y="5659049"/>
                  <a:pt x="5215938" y="5661759"/>
                  <a:pt x="5215938" y="5665824"/>
                </a:cubicBezTo>
                <a:cubicBezTo>
                  <a:pt x="5215938" y="5670007"/>
                  <a:pt x="5215246" y="5672791"/>
                  <a:pt x="5213861" y="5674175"/>
                </a:cubicBezTo>
                <a:cubicBezTo>
                  <a:pt x="5212477" y="5675559"/>
                  <a:pt x="5209959" y="5676252"/>
                  <a:pt x="5206306" y="5676252"/>
                </a:cubicBezTo>
                <a:cubicBezTo>
                  <a:pt x="5202771" y="5676252"/>
                  <a:pt x="5200327" y="5675574"/>
                  <a:pt x="5198972" y="5674219"/>
                </a:cubicBezTo>
                <a:cubicBezTo>
                  <a:pt x="5197617" y="5672864"/>
                  <a:pt x="5196939" y="5670154"/>
                  <a:pt x="5196939" y="5666089"/>
                </a:cubicBezTo>
                <a:cubicBezTo>
                  <a:pt x="5196939" y="5661907"/>
                  <a:pt x="5197631" y="5659123"/>
                  <a:pt x="5199016" y="5657739"/>
                </a:cubicBezTo>
                <a:cubicBezTo>
                  <a:pt x="5200400" y="5656354"/>
                  <a:pt x="5202919" y="5655662"/>
                  <a:pt x="5206571" y="5655662"/>
                </a:cubicBezTo>
                <a:close/>
                <a:moveTo>
                  <a:pt x="7434886" y="5622966"/>
                </a:moveTo>
                <a:cubicBezTo>
                  <a:pt x="7431174" y="5624793"/>
                  <a:pt x="7427920" y="5626619"/>
                  <a:pt x="7425121" y="5628445"/>
                </a:cubicBezTo>
                <a:cubicBezTo>
                  <a:pt x="7422323" y="5630271"/>
                  <a:pt x="7420025" y="5632157"/>
                  <a:pt x="7418229" y="5634101"/>
                </a:cubicBezTo>
                <a:cubicBezTo>
                  <a:pt x="7416432" y="5636045"/>
                  <a:pt x="7415077" y="5638092"/>
                  <a:pt x="7414164" y="5640242"/>
                </a:cubicBezTo>
                <a:cubicBezTo>
                  <a:pt x="7413251" y="5642392"/>
                  <a:pt x="7412794" y="5644764"/>
                  <a:pt x="7412794" y="5647356"/>
                </a:cubicBezTo>
                <a:cubicBezTo>
                  <a:pt x="7412794" y="5653070"/>
                  <a:pt x="7414753" y="5657488"/>
                  <a:pt x="7418670" y="5660611"/>
                </a:cubicBezTo>
                <a:cubicBezTo>
                  <a:pt x="7422588" y="5663733"/>
                  <a:pt x="7428435" y="5665294"/>
                  <a:pt x="7436211" y="5665294"/>
                </a:cubicBezTo>
                <a:cubicBezTo>
                  <a:pt x="7443752" y="5665294"/>
                  <a:pt x="7449452" y="5663718"/>
                  <a:pt x="7453310" y="5660566"/>
                </a:cubicBezTo>
                <a:cubicBezTo>
                  <a:pt x="7457169" y="5657415"/>
                  <a:pt x="7459098" y="5653129"/>
                  <a:pt x="7459098" y="5647709"/>
                </a:cubicBezTo>
                <a:cubicBezTo>
                  <a:pt x="7459098" y="5644999"/>
                  <a:pt x="7458598" y="5642540"/>
                  <a:pt x="7457596" y="5640330"/>
                </a:cubicBezTo>
                <a:cubicBezTo>
                  <a:pt x="7456595" y="5638121"/>
                  <a:pt x="7455078" y="5636059"/>
                  <a:pt x="7453045" y="5634145"/>
                </a:cubicBezTo>
                <a:cubicBezTo>
                  <a:pt x="7451013" y="5632230"/>
                  <a:pt x="7448480" y="5630375"/>
                  <a:pt x="7445446" y="5628578"/>
                </a:cubicBezTo>
                <a:cubicBezTo>
                  <a:pt x="7442412" y="5626781"/>
                  <a:pt x="7438892" y="5624911"/>
                  <a:pt x="7434886" y="5622966"/>
                </a:cubicBezTo>
                <a:close/>
                <a:moveTo>
                  <a:pt x="5590259" y="5622966"/>
                </a:moveTo>
                <a:cubicBezTo>
                  <a:pt x="5586548" y="5624793"/>
                  <a:pt x="5583293" y="5626619"/>
                  <a:pt x="5580495" y="5628445"/>
                </a:cubicBezTo>
                <a:cubicBezTo>
                  <a:pt x="5577696" y="5630271"/>
                  <a:pt x="5575399" y="5632157"/>
                  <a:pt x="5573602" y="5634101"/>
                </a:cubicBezTo>
                <a:cubicBezTo>
                  <a:pt x="5571805" y="5636045"/>
                  <a:pt x="5570450" y="5638092"/>
                  <a:pt x="5569537" y="5640242"/>
                </a:cubicBezTo>
                <a:cubicBezTo>
                  <a:pt x="5568624" y="5642392"/>
                  <a:pt x="5568168" y="5644764"/>
                  <a:pt x="5568168" y="5647356"/>
                </a:cubicBezTo>
                <a:cubicBezTo>
                  <a:pt x="5568168" y="5653070"/>
                  <a:pt x="5570126" y="5657488"/>
                  <a:pt x="5574044" y="5660611"/>
                </a:cubicBezTo>
                <a:cubicBezTo>
                  <a:pt x="5577962" y="5663733"/>
                  <a:pt x="5583809" y="5665294"/>
                  <a:pt x="5591585" y="5665294"/>
                </a:cubicBezTo>
                <a:cubicBezTo>
                  <a:pt x="5599125" y="5665294"/>
                  <a:pt x="5604825" y="5663718"/>
                  <a:pt x="5608684" y="5660566"/>
                </a:cubicBezTo>
                <a:cubicBezTo>
                  <a:pt x="5612542" y="5657415"/>
                  <a:pt x="5614472" y="5653129"/>
                  <a:pt x="5614472" y="5647709"/>
                </a:cubicBezTo>
                <a:cubicBezTo>
                  <a:pt x="5614472" y="5644999"/>
                  <a:pt x="5613971" y="5642540"/>
                  <a:pt x="5612970" y="5640330"/>
                </a:cubicBezTo>
                <a:cubicBezTo>
                  <a:pt x="5611968" y="5638121"/>
                  <a:pt x="5610451" y="5636059"/>
                  <a:pt x="5608419" y="5634145"/>
                </a:cubicBezTo>
                <a:cubicBezTo>
                  <a:pt x="5606386" y="5632230"/>
                  <a:pt x="5603853" y="5630375"/>
                  <a:pt x="5600819" y="5628578"/>
                </a:cubicBezTo>
                <a:cubicBezTo>
                  <a:pt x="5597785" y="5626781"/>
                  <a:pt x="5594265" y="5624911"/>
                  <a:pt x="5590259" y="5622966"/>
                </a:cubicBezTo>
                <a:close/>
                <a:moveTo>
                  <a:pt x="7349801" y="5573923"/>
                </a:moveTo>
                <a:lnTo>
                  <a:pt x="7313037" y="5636663"/>
                </a:lnTo>
                <a:lnTo>
                  <a:pt x="7349975" y="5636663"/>
                </a:lnTo>
                <a:lnTo>
                  <a:pt x="7349975" y="5573923"/>
                </a:lnTo>
                <a:close/>
                <a:moveTo>
                  <a:pt x="1891627" y="5573923"/>
                </a:moveTo>
                <a:lnTo>
                  <a:pt x="1854864" y="5636663"/>
                </a:lnTo>
                <a:lnTo>
                  <a:pt x="1891801" y="5636663"/>
                </a:lnTo>
                <a:lnTo>
                  <a:pt x="1891801" y="5573923"/>
                </a:lnTo>
                <a:close/>
                <a:moveTo>
                  <a:pt x="7998274" y="5571890"/>
                </a:moveTo>
                <a:cubicBezTo>
                  <a:pt x="7993267" y="5571890"/>
                  <a:pt x="7989202" y="5573069"/>
                  <a:pt x="7986080" y="5575425"/>
                </a:cubicBezTo>
                <a:cubicBezTo>
                  <a:pt x="7982958" y="5577782"/>
                  <a:pt x="7980498" y="5581022"/>
                  <a:pt x="7978701" y="5585145"/>
                </a:cubicBezTo>
                <a:cubicBezTo>
                  <a:pt x="7976904" y="5589269"/>
                  <a:pt x="7975682" y="5594100"/>
                  <a:pt x="7975034" y="5599638"/>
                </a:cubicBezTo>
                <a:cubicBezTo>
                  <a:pt x="7974386" y="5605175"/>
                  <a:pt x="7974062" y="5611125"/>
                  <a:pt x="7974062" y="5617488"/>
                </a:cubicBezTo>
                <a:cubicBezTo>
                  <a:pt x="7974062" y="5626030"/>
                  <a:pt x="7974504" y="5633291"/>
                  <a:pt x="7975387" y="5639270"/>
                </a:cubicBezTo>
                <a:cubicBezTo>
                  <a:pt x="7976271" y="5645250"/>
                  <a:pt x="7977670" y="5650124"/>
                  <a:pt x="7979585" y="5653895"/>
                </a:cubicBezTo>
                <a:cubicBezTo>
                  <a:pt x="7981500" y="5657665"/>
                  <a:pt x="7983944" y="5660404"/>
                  <a:pt x="7986919" y="5662113"/>
                </a:cubicBezTo>
                <a:cubicBezTo>
                  <a:pt x="7989894" y="5663821"/>
                  <a:pt x="7993503" y="5664675"/>
                  <a:pt x="7997744" y="5664675"/>
                </a:cubicBezTo>
                <a:cubicBezTo>
                  <a:pt x="8001043" y="5664675"/>
                  <a:pt x="8003945" y="5664145"/>
                  <a:pt x="8006448" y="5663085"/>
                </a:cubicBezTo>
                <a:cubicBezTo>
                  <a:pt x="8008952" y="5662024"/>
                  <a:pt x="8011102" y="5660508"/>
                  <a:pt x="8012899" y="5658534"/>
                </a:cubicBezTo>
                <a:cubicBezTo>
                  <a:pt x="8014696" y="5656560"/>
                  <a:pt x="8016183" y="5654189"/>
                  <a:pt x="8017362" y="5651420"/>
                </a:cubicBezTo>
                <a:cubicBezTo>
                  <a:pt x="8018540" y="5648652"/>
                  <a:pt x="8019482" y="5645588"/>
                  <a:pt x="8020189" y="5642230"/>
                </a:cubicBezTo>
                <a:cubicBezTo>
                  <a:pt x="8020896" y="5638872"/>
                  <a:pt x="8021382" y="5635235"/>
                  <a:pt x="8021647" y="5631317"/>
                </a:cubicBezTo>
                <a:cubicBezTo>
                  <a:pt x="8021912" y="5627399"/>
                  <a:pt x="8022045" y="5623320"/>
                  <a:pt x="8022045" y="5619078"/>
                </a:cubicBezTo>
                <a:cubicBezTo>
                  <a:pt x="8022045" y="5613364"/>
                  <a:pt x="8021839" y="5608239"/>
                  <a:pt x="8021426" y="5603702"/>
                </a:cubicBezTo>
                <a:cubicBezTo>
                  <a:pt x="8021014" y="5599166"/>
                  <a:pt x="8020410" y="5595160"/>
                  <a:pt x="8019615" y="5591685"/>
                </a:cubicBezTo>
                <a:cubicBezTo>
                  <a:pt x="8018820" y="5588209"/>
                  <a:pt x="8017789" y="5585219"/>
                  <a:pt x="8016522" y="5582715"/>
                </a:cubicBezTo>
                <a:cubicBezTo>
                  <a:pt x="8015256" y="5580212"/>
                  <a:pt x="8013739" y="5578150"/>
                  <a:pt x="8011971" y="5576530"/>
                </a:cubicBezTo>
                <a:cubicBezTo>
                  <a:pt x="8010204" y="5574910"/>
                  <a:pt x="8008186" y="5573731"/>
                  <a:pt x="8005918" y="5572995"/>
                </a:cubicBezTo>
                <a:cubicBezTo>
                  <a:pt x="8003650" y="5572259"/>
                  <a:pt x="8001102" y="5571890"/>
                  <a:pt x="7998274" y="5571890"/>
                </a:cubicBezTo>
                <a:close/>
                <a:moveTo>
                  <a:pt x="7903024" y="5571890"/>
                </a:moveTo>
                <a:cubicBezTo>
                  <a:pt x="7898017" y="5571890"/>
                  <a:pt x="7893952" y="5573069"/>
                  <a:pt x="7890830" y="5575425"/>
                </a:cubicBezTo>
                <a:cubicBezTo>
                  <a:pt x="7887708" y="5577782"/>
                  <a:pt x="7885248" y="5581022"/>
                  <a:pt x="7883451" y="5585145"/>
                </a:cubicBezTo>
                <a:cubicBezTo>
                  <a:pt x="7881654" y="5589269"/>
                  <a:pt x="7880432" y="5594100"/>
                  <a:pt x="7879784" y="5599638"/>
                </a:cubicBezTo>
                <a:cubicBezTo>
                  <a:pt x="7879136" y="5605175"/>
                  <a:pt x="7878812" y="5611125"/>
                  <a:pt x="7878812" y="5617488"/>
                </a:cubicBezTo>
                <a:cubicBezTo>
                  <a:pt x="7878812" y="5626030"/>
                  <a:pt x="7879254" y="5633291"/>
                  <a:pt x="7880137" y="5639270"/>
                </a:cubicBezTo>
                <a:cubicBezTo>
                  <a:pt x="7881021" y="5645250"/>
                  <a:pt x="7882420" y="5650124"/>
                  <a:pt x="7884335" y="5653895"/>
                </a:cubicBezTo>
                <a:cubicBezTo>
                  <a:pt x="7886250" y="5657665"/>
                  <a:pt x="7888694" y="5660404"/>
                  <a:pt x="7891669" y="5662113"/>
                </a:cubicBezTo>
                <a:cubicBezTo>
                  <a:pt x="7894644" y="5663821"/>
                  <a:pt x="7898253" y="5664675"/>
                  <a:pt x="7902494" y="5664675"/>
                </a:cubicBezTo>
                <a:cubicBezTo>
                  <a:pt x="7905793" y="5664675"/>
                  <a:pt x="7908695" y="5664145"/>
                  <a:pt x="7911198" y="5663085"/>
                </a:cubicBezTo>
                <a:cubicBezTo>
                  <a:pt x="7913702" y="5662024"/>
                  <a:pt x="7915852" y="5660508"/>
                  <a:pt x="7917649" y="5658534"/>
                </a:cubicBezTo>
                <a:cubicBezTo>
                  <a:pt x="7919446" y="5656560"/>
                  <a:pt x="7920933" y="5654189"/>
                  <a:pt x="7922112" y="5651420"/>
                </a:cubicBezTo>
                <a:cubicBezTo>
                  <a:pt x="7923290" y="5648652"/>
                  <a:pt x="7924232" y="5645588"/>
                  <a:pt x="7924939" y="5642230"/>
                </a:cubicBezTo>
                <a:cubicBezTo>
                  <a:pt x="7925646" y="5638872"/>
                  <a:pt x="7926132" y="5635235"/>
                  <a:pt x="7926397" y="5631317"/>
                </a:cubicBezTo>
                <a:cubicBezTo>
                  <a:pt x="7926662" y="5627399"/>
                  <a:pt x="7926795" y="5623320"/>
                  <a:pt x="7926795" y="5619078"/>
                </a:cubicBezTo>
                <a:cubicBezTo>
                  <a:pt x="7926795" y="5613364"/>
                  <a:pt x="7926589" y="5608239"/>
                  <a:pt x="7926176" y="5603702"/>
                </a:cubicBezTo>
                <a:cubicBezTo>
                  <a:pt x="7925764" y="5599166"/>
                  <a:pt x="7925160" y="5595160"/>
                  <a:pt x="7924365" y="5591685"/>
                </a:cubicBezTo>
                <a:cubicBezTo>
                  <a:pt x="7923570" y="5588209"/>
                  <a:pt x="7922539" y="5585219"/>
                  <a:pt x="7921272" y="5582715"/>
                </a:cubicBezTo>
                <a:cubicBezTo>
                  <a:pt x="7920006" y="5580212"/>
                  <a:pt x="7918489" y="5578150"/>
                  <a:pt x="7916721" y="5576530"/>
                </a:cubicBezTo>
                <a:cubicBezTo>
                  <a:pt x="7914954" y="5574910"/>
                  <a:pt x="7912936" y="5573731"/>
                  <a:pt x="7910668" y="5572995"/>
                </a:cubicBezTo>
                <a:cubicBezTo>
                  <a:pt x="7908400" y="5572259"/>
                  <a:pt x="7905852" y="5571890"/>
                  <a:pt x="7903024" y="5571890"/>
                </a:cubicBezTo>
                <a:close/>
                <a:moveTo>
                  <a:pt x="7769674" y="5571890"/>
                </a:moveTo>
                <a:cubicBezTo>
                  <a:pt x="7764667" y="5571890"/>
                  <a:pt x="7760602" y="5573069"/>
                  <a:pt x="7757480" y="5575425"/>
                </a:cubicBezTo>
                <a:cubicBezTo>
                  <a:pt x="7754358" y="5577782"/>
                  <a:pt x="7751898" y="5581022"/>
                  <a:pt x="7750101" y="5585145"/>
                </a:cubicBezTo>
                <a:cubicBezTo>
                  <a:pt x="7748304" y="5589269"/>
                  <a:pt x="7747082" y="5594100"/>
                  <a:pt x="7746434" y="5599638"/>
                </a:cubicBezTo>
                <a:cubicBezTo>
                  <a:pt x="7745786" y="5605175"/>
                  <a:pt x="7745462" y="5611125"/>
                  <a:pt x="7745462" y="5617488"/>
                </a:cubicBezTo>
                <a:cubicBezTo>
                  <a:pt x="7745462" y="5626030"/>
                  <a:pt x="7745904" y="5633291"/>
                  <a:pt x="7746787" y="5639270"/>
                </a:cubicBezTo>
                <a:cubicBezTo>
                  <a:pt x="7747671" y="5645250"/>
                  <a:pt x="7749070" y="5650124"/>
                  <a:pt x="7750985" y="5653895"/>
                </a:cubicBezTo>
                <a:cubicBezTo>
                  <a:pt x="7752900" y="5657665"/>
                  <a:pt x="7755344" y="5660404"/>
                  <a:pt x="7758319" y="5662113"/>
                </a:cubicBezTo>
                <a:cubicBezTo>
                  <a:pt x="7761294" y="5663821"/>
                  <a:pt x="7764903" y="5664675"/>
                  <a:pt x="7769144" y="5664675"/>
                </a:cubicBezTo>
                <a:cubicBezTo>
                  <a:pt x="7772443" y="5664675"/>
                  <a:pt x="7775345" y="5664145"/>
                  <a:pt x="7777848" y="5663085"/>
                </a:cubicBezTo>
                <a:cubicBezTo>
                  <a:pt x="7780352" y="5662024"/>
                  <a:pt x="7782502" y="5660508"/>
                  <a:pt x="7784299" y="5658534"/>
                </a:cubicBezTo>
                <a:cubicBezTo>
                  <a:pt x="7786096" y="5656560"/>
                  <a:pt x="7787583" y="5654189"/>
                  <a:pt x="7788762" y="5651420"/>
                </a:cubicBezTo>
                <a:cubicBezTo>
                  <a:pt x="7789940" y="5648652"/>
                  <a:pt x="7790882" y="5645588"/>
                  <a:pt x="7791589" y="5642230"/>
                </a:cubicBezTo>
                <a:cubicBezTo>
                  <a:pt x="7792296" y="5638872"/>
                  <a:pt x="7792782" y="5635235"/>
                  <a:pt x="7793047" y="5631317"/>
                </a:cubicBezTo>
                <a:cubicBezTo>
                  <a:pt x="7793312" y="5627399"/>
                  <a:pt x="7793445" y="5623320"/>
                  <a:pt x="7793445" y="5619078"/>
                </a:cubicBezTo>
                <a:cubicBezTo>
                  <a:pt x="7793445" y="5613364"/>
                  <a:pt x="7793239" y="5608239"/>
                  <a:pt x="7792826" y="5603702"/>
                </a:cubicBezTo>
                <a:cubicBezTo>
                  <a:pt x="7792414" y="5599166"/>
                  <a:pt x="7791810" y="5595160"/>
                  <a:pt x="7791015" y="5591685"/>
                </a:cubicBezTo>
                <a:cubicBezTo>
                  <a:pt x="7790220" y="5588209"/>
                  <a:pt x="7789189" y="5585219"/>
                  <a:pt x="7787922" y="5582715"/>
                </a:cubicBezTo>
                <a:cubicBezTo>
                  <a:pt x="7786656" y="5580212"/>
                  <a:pt x="7785139" y="5578150"/>
                  <a:pt x="7783371" y="5576530"/>
                </a:cubicBezTo>
                <a:cubicBezTo>
                  <a:pt x="7781604" y="5574910"/>
                  <a:pt x="7779586" y="5573731"/>
                  <a:pt x="7777318" y="5572995"/>
                </a:cubicBezTo>
                <a:cubicBezTo>
                  <a:pt x="7775050" y="5572259"/>
                  <a:pt x="7772502" y="5571890"/>
                  <a:pt x="7769674" y="5571890"/>
                </a:cubicBezTo>
                <a:close/>
                <a:moveTo>
                  <a:pt x="7674424" y="5571890"/>
                </a:moveTo>
                <a:cubicBezTo>
                  <a:pt x="7669417" y="5571890"/>
                  <a:pt x="7665352" y="5573069"/>
                  <a:pt x="7662230" y="5575425"/>
                </a:cubicBezTo>
                <a:cubicBezTo>
                  <a:pt x="7659108" y="5577782"/>
                  <a:pt x="7656648" y="5581022"/>
                  <a:pt x="7654851" y="5585145"/>
                </a:cubicBezTo>
                <a:cubicBezTo>
                  <a:pt x="7653054" y="5589269"/>
                  <a:pt x="7651832" y="5594100"/>
                  <a:pt x="7651184" y="5599638"/>
                </a:cubicBezTo>
                <a:cubicBezTo>
                  <a:pt x="7650536" y="5605175"/>
                  <a:pt x="7650212" y="5611125"/>
                  <a:pt x="7650212" y="5617488"/>
                </a:cubicBezTo>
                <a:cubicBezTo>
                  <a:pt x="7650212" y="5626030"/>
                  <a:pt x="7650654" y="5633291"/>
                  <a:pt x="7651537" y="5639270"/>
                </a:cubicBezTo>
                <a:cubicBezTo>
                  <a:pt x="7652421" y="5645250"/>
                  <a:pt x="7653820" y="5650124"/>
                  <a:pt x="7655735" y="5653895"/>
                </a:cubicBezTo>
                <a:cubicBezTo>
                  <a:pt x="7657650" y="5657665"/>
                  <a:pt x="7660094" y="5660404"/>
                  <a:pt x="7663069" y="5662113"/>
                </a:cubicBezTo>
                <a:cubicBezTo>
                  <a:pt x="7666044" y="5663821"/>
                  <a:pt x="7669653" y="5664675"/>
                  <a:pt x="7673894" y="5664675"/>
                </a:cubicBezTo>
                <a:cubicBezTo>
                  <a:pt x="7677193" y="5664675"/>
                  <a:pt x="7680095" y="5664145"/>
                  <a:pt x="7682598" y="5663085"/>
                </a:cubicBezTo>
                <a:cubicBezTo>
                  <a:pt x="7685102" y="5662024"/>
                  <a:pt x="7687252" y="5660508"/>
                  <a:pt x="7689049" y="5658534"/>
                </a:cubicBezTo>
                <a:cubicBezTo>
                  <a:pt x="7690846" y="5656560"/>
                  <a:pt x="7692333" y="5654189"/>
                  <a:pt x="7693512" y="5651420"/>
                </a:cubicBezTo>
                <a:cubicBezTo>
                  <a:pt x="7694690" y="5648652"/>
                  <a:pt x="7695632" y="5645588"/>
                  <a:pt x="7696339" y="5642230"/>
                </a:cubicBezTo>
                <a:cubicBezTo>
                  <a:pt x="7697046" y="5638872"/>
                  <a:pt x="7697532" y="5635235"/>
                  <a:pt x="7697797" y="5631317"/>
                </a:cubicBezTo>
                <a:cubicBezTo>
                  <a:pt x="7698062" y="5627399"/>
                  <a:pt x="7698195" y="5623320"/>
                  <a:pt x="7698195" y="5619078"/>
                </a:cubicBezTo>
                <a:cubicBezTo>
                  <a:pt x="7698195" y="5613364"/>
                  <a:pt x="7697989" y="5608239"/>
                  <a:pt x="7697576" y="5603702"/>
                </a:cubicBezTo>
                <a:cubicBezTo>
                  <a:pt x="7697164" y="5599166"/>
                  <a:pt x="7696560" y="5595160"/>
                  <a:pt x="7695765" y="5591685"/>
                </a:cubicBezTo>
                <a:cubicBezTo>
                  <a:pt x="7694970" y="5588209"/>
                  <a:pt x="7693939" y="5585219"/>
                  <a:pt x="7692672" y="5582715"/>
                </a:cubicBezTo>
                <a:cubicBezTo>
                  <a:pt x="7691406" y="5580212"/>
                  <a:pt x="7689889" y="5578150"/>
                  <a:pt x="7688121" y="5576530"/>
                </a:cubicBezTo>
                <a:cubicBezTo>
                  <a:pt x="7686354" y="5574910"/>
                  <a:pt x="7684336" y="5573731"/>
                  <a:pt x="7682068" y="5572995"/>
                </a:cubicBezTo>
                <a:cubicBezTo>
                  <a:pt x="7679800" y="5572259"/>
                  <a:pt x="7677252" y="5571890"/>
                  <a:pt x="7674424" y="5571890"/>
                </a:cubicBezTo>
                <a:close/>
                <a:moveTo>
                  <a:pt x="7579175" y="5571890"/>
                </a:moveTo>
                <a:cubicBezTo>
                  <a:pt x="7574167" y="5571890"/>
                  <a:pt x="7570102" y="5573069"/>
                  <a:pt x="7566980" y="5575425"/>
                </a:cubicBezTo>
                <a:cubicBezTo>
                  <a:pt x="7563858" y="5577782"/>
                  <a:pt x="7561398" y="5581022"/>
                  <a:pt x="7559601" y="5585145"/>
                </a:cubicBezTo>
                <a:cubicBezTo>
                  <a:pt x="7557805" y="5589269"/>
                  <a:pt x="7556582" y="5594100"/>
                  <a:pt x="7555934" y="5599638"/>
                </a:cubicBezTo>
                <a:cubicBezTo>
                  <a:pt x="7555286" y="5605175"/>
                  <a:pt x="7554962" y="5611125"/>
                  <a:pt x="7554962" y="5617488"/>
                </a:cubicBezTo>
                <a:cubicBezTo>
                  <a:pt x="7554962" y="5626030"/>
                  <a:pt x="7555404" y="5633291"/>
                  <a:pt x="7556288" y="5639270"/>
                </a:cubicBezTo>
                <a:cubicBezTo>
                  <a:pt x="7557171" y="5645250"/>
                  <a:pt x="7558570" y="5650124"/>
                  <a:pt x="7560485" y="5653895"/>
                </a:cubicBezTo>
                <a:cubicBezTo>
                  <a:pt x="7562400" y="5657665"/>
                  <a:pt x="7564845" y="5660404"/>
                  <a:pt x="7567820" y="5662113"/>
                </a:cubicBezTo>
                <a:cubicBezTo>
                  <a:pt x="7570795" y="5663821"/>
                  <a:pt x="7574403" y="5664675"/>
                  <a:pt x="7578644" y="5664675"/>
                </a:cubicBezTo>
                <a:cubicBezTo>
                  <a:pt x="7581943" y="5664675"/>
                  <a:pt x="7584845" y="5664145"/>
                  <a:pt x="7587349" y="5663085"/>
                </a:cubicBezTo>
                <a:cubicBezTo>
                  <a:pt x="7589852" y="5662024"/>
                  <a:pt x="7592003" y="5660508"/>
                  <a:pt x="7593799" y="5658534"/>
                </a:cubicBezTo>
                <a:cubicBezTo>
                  <a:pt x="7595596" y="5656560"/>
                  <a:pt x="7597084" y="5654189"/>
                  <a:pt x="7598262" y="5651420"/>
                </a:cubicBezTo>
                <a:cubicBezTo>
                  <a:pt x="7599440" y="5648652"/>
                  <a:pt x="7600383" y="5645588"/>
                  <a:pt x="7601090" y="5642230"/>
                </a:cubicBezTo>
                <a:cubicBezTo>
                  <a:pt x="7601796" y="5638872"/>
                  <a:pt x="7602283" y="5635235"/>
                  <a:pt x="7602548" y="5631317"/>
                </a:cubicBezTo>
                <a:cubicBezTo>
                  <a:pt x="7602813" y="5627399"/>
                  <a:pt x="7602945" y="5623320"/>
                  <a:pt x="7602945" y="5619078"/>
                </a:cubicBezTo>
                <a:cubicBezTo>
                  <a:pt x="7602945" y="5613364"/>
                  <a:pt x="7602739" y="5608239"/>
                  <a:pt x="7602327" y="5603702"/>
                </a:cubicBezTo>
                <a:cubicBezTo>
                  <a:pt x="7601914" y="5599166"/>
                  <a:pt x="7601310" y="5595160"/>
                  <a:pt x="7600515" y="5591685"/>
                </a:cubicBezTo>
                <a:cubicBezTo>
                  <a:pt x="7599720" y="5588209"/>
                  <a:pt x="7598689" y="5585219"/>
                  <a:pt x="7597422" y="5582715"/>
                </a:cubicBezTo>
                <a:cubicBezTo>
                  <a:pt x="7596156" y="5580212"/>
                  <a:pt x="7594639" y="5578150"/>
                  <a:pt x="7592871" y="5576530"/>
                </a:cubicBezTo>
                <a:cubicBezTo>
                  <a:pt x="7591104" y="5574910"/>
                  <a:pt x="7589086" y="5573731"/>
                  <a:pt x="7586818" y="5572995"/>
                </a:cubicBezTo>
                <a:cubicBezTo>
                  <a:pt x="7584550" y="5572259"/>
                  <a:pt x="7582002" y="5571890"/>
                  <a:pt x="7579175" y="5571890"/>
                </a:cubicBezTo>
                <a:close/>
                <a:moveTo>
                  <a:pt x="6010773" y="5571890"/>
                </a:moveTo>
                <a:cubicBezTo>
                  <a:pt x="6005766" y="5571890"/>
                  <a:pt x="6001701" y="5573069"/>
                  <a:pt x="5998579" y="5575425"/>
                </a:cubicBezTo>
                <a:cubicBezTo>
                  <a:pt x="5995456" y="5577782"/>
                  <a:pt x="5992997" y="5581022"/>
                  <a:pt x="5991200" y="5585145"/>
                </a:cubicBezTo>
                <a:cubicBezTo>
                  <a:pt x="5989403" y="5589269"/>
                  <a:pt x="5988181" y="5594100"/>
                  <a:pt x="5987533" y="5599638"/>
                </a:cubicBezTo>
                <a:cubicBezTo>
                  <a:pt x="5986885" y="5605175"/>
                  <a:pt x="5986561" y="5611125"/>
                  <a:pt x="5986561" y="5617488"/>
                </a:cubicBezTo>
                <a:cubicBezTo>
                  <a:pt x="5986561" y="5626030"/>
                  <a:pt x="5987003" y="5633291"/>
                  <a:pt x="5987886" y="5639270"/>
                </a:cubicBezTo>
                <a:cubicBezTo>
                  <a:pt x="5988770" y="5645250"/>
                  <a:pt x="5990169" y="5650124"/>
                  <a:pt x="5992084" y="5653895"/>
                </a:cubicBezTo>
                <a:cubicBezTo>
                  <a:pt x="5993998" y="5657665"/>
                  <a:pt x="5996443" y="5660404"/>
                  <a:pt x="5999418" y="5662113"/>
                </a:cubicBezTo>
                <a:cubicBezTo>
                  <a:pt x="6002393" y="5663821"/>
                  <a:pt x="6006001" y="5664675"/>
                  <a:pt x="6010243" y="5664675"/>
                </a:cubicBezTo>
                <a:cubicBezTo>
                  <a:pt x="6013542" y="5664675"/>
                  <a:pt x="6016443" y="5664145"/>
                  <a:pt x="6018947" y="5663085"/>
                </a:cubicBezTo>
                <a:cubicBezTo>
                  <a:pt x="6021451" y="5662024"/>
                  <a:pt x="6023601" y="5660508"/>
                  <a:pt x="6025398" y="5658534"/>
                </a:cubicBezTo>
                <a:cubicBezTo>
                  <a:pt x="6027195" y="5656560"/>
                  <a:pt x="6028682" y="5654189"/>
                  <a:pt x="6029860" y="5651420"/>
                </a:cubicBezTo>
                <a:cubicBezTo>
                  <a:pt x="6031039" y="5648652"/>
                  <a:pt x="6031981" y="5645588"/>
                  <a:pt x="6032688" y="5642230"/>
                </a:cubicBezTo>
                <a:cubicBezTo>
                  <a:pt x="6033395" y="5638872"/>
                  <a:pt x="6033881" y="5635235"/>
                  <a:pt x="6034146" y="5631317"/>
                </a:cubicBezTo>
                <a:cubicBezTo>
                  <a:pt x="6034411" y="5627399"/>
                  <a:pt x="6034544" y="5623320"/>
                  <a:pt x="6034544" y="5619078"/>
                </a:cubicBezTo>
                <a:cubicBezTo>
                  <a:pt x="6034544" y="5613364"/>
                  <a:pt x="6034338" y="5608239"/>
                  <a:pt x="6033925" y="5603702"/>
                </a:cubicBezTo>
                <a:cubicBezTo>
                  <a:pt x="6033513" y="5599166"/>
                  <a:pt x="6032909" y="5595160"/>
                  <a:pt x="6032114" y="5591685"/>
                </a:cubicBezTo>
                <a:cubicBezTo>
                  <a:pt x="6031318" y="5588209"/>
                  <a:pt x="6030287" y="5585219"/>
                  <a:pt x="6029021" y="5582715"/>
                </a:cubicBezTo>
                <a:cubicBezTo>
                  <a:pt x="6027754" y="5580212"/>
                  <a:pt x="6026237" y="5578150"/>
                  <a:pt x="6024470" y="5576530"/>
                </a:cubicBezTo>
                <a:cubicBezTo>
                  <a:pt x="6022703" y="5574910"/>
                  <a:pt x="6020685" y="5573731"/>
                  <a:pt x="6018417" y="5572995"/>
                </a:cubicBezTo>
                <a:cubicBezTo>
                  <a:pt x="6016149" y="5572259"/>
                  <a:pt x="6013601" y="5571890"/>
                  <a:pt x="6010773" y="5571890"/>
                </a:cubicBezTo>
                <a:close/>
                <a:moveTo>
                  <a:pt x="5925048" y="5571890"/>
                </a:moveTo>
                <a:cubicBezTo>
                  <a:pt x="5920041" y="5571890"/>
                  <a:pt x="5915976" y="5573069"/>
                  <a:pt x="5912854" y="5575425"/>
                </a:cubicBezTo>
                <a:cubicBezTo>
                  <a:pt x="5909731" y="5577782"/>
                  <a:pt x="5907272" y="5581022"/>
                  <a:pt x="5905475" y="5585145"/>
                </a:cubicBezTo>
                <a:cubicBezTo>
                  <a:pt x="5903678" y="5589269"/>
                  <a:pt x="5902456" y="5594100"/>
                  <a:pt x="5901808" y="5599638"/>
                </a:cubicBezTo>
                <a:cubicBezTo>
                  <a:pt x="5901160" y="5605175"/>
                  <a:pt x="5900836" y="5611125"/>
                  <a:pt x="5900836" y="5617488"/>
                </a:cubicBezTo>
                <a:cubicBezTo>
                  <a:pt x="5900836" y="5626030"/>
                  <a:pt x="5901278" y="5633291"/>
                  <a:pt x="5902161" y="5639270"/>
                </a:cubicBezTo>
                <a:cubicBezTo>
                  <a:pt x="5903045" y="5645250"/>
                  <a:pt x="5904444" y="5650124"/>
                  <a:pt x="5906359" y="5653895"/>
                </a:cubicBezTo>
                <a:cubicBezTo>
                  <a:pt x="5908273" y="5657665"/>
                  <a:pt x="5910718" y="5660404"/>
                  <a:pt x="5913693" y="5662113"/>
                </a:cubicBezTo>
                <a:cubicBezTo>
                  <a:pt x="5916668" y="5663821"/>
                  <a:pt x="5920276" y="5664675"/>
                  <a:pt x="5924518" y="5664675"/>
                </a:cubicBezTo>
                <a:cubicBezTo>
                  <a:pt x="5927817" y="5664675"/>
                  <a:pt x="5930718" y="5664145"/>
                  <a:pt x="5933222" y="5663085"/>
                </a:cubicBezTo>
                <a:cubicBezTo>
                  <a:pt x="5935726" y="5662024"/>
                  <a:pt x="5937876" y="5660508"/>
                  <a:pt x="5939673" y="5658534"/>
                </a:cubicBezTo>
                <a:cubicBezTo>
                  <a:pt x="5941470" y="5656560"/>
                  <a:pt x="5942957" y="5654189"/>
                  <a:pt x="5944135" y="5651420"/>
                </a:cubicBezTo>
                <a:cubicBezTo>
                  <a:pt x="5945314" y="5648652"/>
                  <a:pt x="5946256" y="5645588"/>
                  <a:pt x="5946963" y="5642230"/>
                </a:cubicBezTo>
                <a:cubicBezTo>
                  <a:pt x="5947670" y="5638872"/>
                  <a:pt x="5948156" y="5635235"/>
                  <a:pt x="5948421" y="5631317"/>
                </a:cubicBezTo>
                <a:cubicBezTo>
                  <a:pt x="5948686" y="5627399"/>
                  <a:pt x="5948819" y="5623320"/>
                  <a:pt x="5948819" y="5619078"/>
                </a:cubicBezTo>
                <a:cubicBezTo>
                  <a:pt x="5948819" y="5613364"/>
                  <a:pt x="5948613" y="5608239"/>
                  <a:pt x="5948200" y="5603702"/>
                </a:cubicBezTo>
                <a:cubicBezTo>
                  <a:pt x="5947788" y="5599166"/>
                  <a:pt x="5947184" y="5595160"/>
                  <a:pt x="5946389" y="5591685"/>
                </a:cubicBezTo>
                <a:cubicBezTo>
                  <a:pt x="5945593" y="5588209"/>
                  <a:pt x="5944562" y="5585219"/>
                  <a:pt x="5943296" y="5582715"/>
                </a:cubicBezTo>
                <a:cubicBezTo>
                  <a:pt x="5942029" y="5580212"/>
                  <a:pt x="5940512" y="5578150"/>
                  <a:pt x="5938745" y="5576530"/>
                </a:cubicBezTo>
                <a:cubicBezTo>
                  <a:pt x="5936978" y="5574910"/>
                  <a:pt x="5934960" y="5573731"/>
                  <a:pt x="5932692" y="5572995"/>
                </a:cubicBezTo>
                <a:cubicBezTo>
                  <a:pt x="5930424" y="5572259"/>
                  <a:pt x="5927876" y="5571890"/>
                  <a:pt x="5925048" y="5571890"/>
                </a:cubicBezTo>
                <a:close/>
                <a:moveTo>
                  <a:pt x="5782173" y="5571890"/>
                </a:moveTo>
                <a:cubicBezTo>
                  <a:pt x="5777166" y="5571890"/>
                  <a:pt x="5773101" y="5573069"/>
                  <a:pt x="5769979" y="5575425"/>
                </a:cubicBezTo>
                <a:cubicBezTo>
                  <a:pt x="5766856" y="5577782"/>
                  <a:pt x="5764397" y="5581022"/>
                  <a:pt x="5762600" y="5585145"/>
                </a:cubicBezTo>
                <a:cubicBezTo>
                  <a:pt x="5760803" y="5589269"/>
                  <a:pt x="5759581" y="5594100"/>
                  <a:pt x="5758933" y="5599638"/>
                </a:cubicBezTo>
                <a:cubicBezTo>
                  <a:pt x="5758285" y="5605175"/>
                  <a:pt x="5757961" y="5611125"/>
                  <a:pt x="5757961" y="5617488"/>
                </a:cubicBezTo>
                <a:cubicBezTo>
                  <a:pt x="5757961" y="5626030"/>
                  <a:pt x="5758403" y="5633291"/>
                  <a:pt x="5759286" y="5639270"/>
                </a:cubicBezTo>
                <a:cubicBezTo>
                  <a:pt x="5760170" y="5645250"/>
                  <a:pt x="5761569" y="5650124"/>
                  <a:pt x="5763484" y="5653895"/>
                </a:cubicBezTo>
                <a:cubicBezTo>
                  <a:pt x="5765398" y="5657665"/>
                  <a:pt x="5767843" y="5660404"/>
                  <a:pt x="5770818" y="5662113"/>
                </a:cubicBezTo>
                <a:cubicBezTo>
                  <a:pt x="5773793" y="5663821"/>
                  <a:pt x="5777401" y="5664675"/>
                  <a:pt x="5781643" y="5664675"/>
                </a:cubicBezTo>
                <a:cubicBezTo>
                  <a:pt x="5784942" y="5664675"/>
                  <a:pt x="5787843" y="5664145"/>
                  <a:pt x="5790347" y="5663085"/>
                </a:cubicBezTo>
                <a:cubicBezTo>
                  <a:pt x="5792851" y="5662024"/>
                  <a:pt x="5795001" y="5660508"/>
                  <a:pt x="5796798" y="5658534"/>
                </a:cubicBezTo>
                <a:cubicBezTo>
                  <a:pt x="5798595" y="5656560"/>
                  <a:pt x="5800082" y="5654189"/>
                  <a:pt x="5801260" y="5651420"/>
                </a:cubicBezTo>
                <a:cubicBezTo>
                  <a:pt x="5802439" y="5648652"/>
                  <a:pt x="5803381" y="5645588"/>
                  <a:pt x="5804088" y="5642230"/>
                </a:cubicBezTo>
                <a:cubicBezTo>
                  <a:pt x="5804795" y="5638872"/>
                  <a:pt x="5805281" y="5635235"/>
                  <a:pt x="5805546" y="5631317"/>
                </a:cubicBezTo>
                <a:cubicBezTo>
                  <a:pt x="5805811" y="5627399"/>
                  <a:pt x="5805944" y="5623320"/>
                  <a:pt x="5805944" y="5619078"/>
                </a:cubicBezTo>
                <a:cubicBezTo>
                  <a:pt x="5805944" y="5613364"/>
                  <a:pt x="5805738" y="5608239"/>
                  <a:pt x="5805325" y="5603702"/>
                </a:cubicBezTo>
                <a:cubicBezTo>
                  <a:pt x="5804913" y="5599166"/>
                  <a:pt x="5804309" y="5595160"/>
                  <a:pt x="5803514" y="5591685"/>
                </a:cubicBezTo>
                <a:cubicBezTo>
                  <a:pt x="5802718" y="5588209"/>
                  <a:pt x="5801687" y="5585219"/>
                  <a:pt x="5800421" y="5582715"/>
                </a:cubicBezTo>
                <a:cubicBezTo>
                  <a:pt x="5799154" y="5580212"/>
                  <a:pt x="5797637" y="5578150"/>
                  <a:pt x="5795870" y="5576530"/>
                </a:cubicBezTo>
                <a:cubicBezTo>
                  <a:pt x="5794103" y="5574910"/>
                  <a:pt x="5792085" y="5573731"/>
                  <a:pt x="5789817" y="5572995"/>
                </a:cubicBezTo>
                <a:cubicBezTo>
                  <a:pt x="5787549" y="5572259"/>
                  <a:pt x="5785001" y="5571890"/>
                  <a:pt x="5782173" y="5571890"/>
                </a:cubicBezTo>
                <a:close/>
                <a:moveTo>
                  <a:pt x="5686923" y="5571890"/>
                </a:moveTo>
                <a:cubicBezTo>
                  <a:pt x="5681916" y="5571890"/>
                  <a:pt x="5677851" y="5573069"/>
                  <a:pt x="5674729" y="5575425"/>
                </a:cubicBezTo>
                <a:cubicBezTo>
                  <a:pt x="5671606" y="5577782"/>
                  <a:pt x="5669147" y="5581022"/>
                  <a:pt x="5667350" y="5585145"/>
                </a:cubicBezTo>
                <a:cubicBezTo>
                  <a:pt x="5665553" y="5589269"/>
                  <a:pt x="5664331" y="5594100"/>
                  <a:pt x="5663683" y="5599638"/>
                </a:cubicBezTo>
                <a:cubicBezTo>
                  <a:pt x="5663035" y="5605175"/>
                  <a:pt x="5662711" y="5611125"/>
                  <a:pt x="5662711" y="5617488"/>
                </a:cubicBezTo>
                <a:cubicBezTo>
                  <a:pt x="5662711" y="5626030"/>
                  <a:pt x="5663153" y="5633291"/>
                  <a:pt x="5664036" y="5639270"/>
                </a:cubicBezTo>
                <a:cubicBezTo>
                  <a:pt x="5664920" y="5645250"/>
                  <a:pt x="5666319" y="5650124"/>
                  <a:pt x="5668234" y="5653895"/>
                </a:cubicBezTo>
                <a:cubicBezTo>
                  <a:pt x="5670148" y="5657665"/>
                  <a:pt x="5672593" y="5660404"/>
                  <a:pt x="5675568" y="5662113"/>
                </a:cubicBezTo>
                <a:cubicBezTo>
                  <a:pt x="5678543" y="5663821"/>
                  <a:pt x="5682151" y="5664675"/>
                  <a:pt x="5686393" y="5664675"/>
                </a:cubicBezTo>
                <a:cubicBezTo>
                  <a:pt x="5689692" y="5664675"/>
                  <a:pt x="5692593" y="5664145"/>
                  <a:pt x="5695097" y="5663085"/>
                </a:cubicBezTo>
                <a:cubicBezTo>
                  <a:pt x="5697601" y="5662024"/>
                  <a:pt x="5699751" y="5660508"/>
                  <a:pt x="5701548" y="5658534"/>
                </a:cubicBezTo>
                <a:cubicBezTo>
                  <a:pt x="5703345" y="5656560"/>
                  <a:pt x="5704832" y="5654189"/>
                  <a:pt x="5706010" y="5651420"/>
                </a:cubicBezTo>
                <a:cubicBezTo>
                  <a:pt x="5707189" y="5648652"/>
                  <a:pt x="5708131" y="5645588"/>
                  <a:pt x="5708838" y="5642230"/>
                </a:cubicBezTo>
                <a:cubicBezTo>
                  <a:pt x="5709545" y="5638872"/>
                  <a:pt x="5710031" y="5635235"/>
                  <a:pt x="5710296" y="5631317"/>
                </a:cubicBezTo>
                <a:cubicBezTo>
                  <a:pt x="5710561" y="5627399"/>
                  <a:pt x="5710694" y="5623320"/>
                  <a:pt x="5710694" y="5619078"/>
                </a:cubicBezTo>
                <a:cubicBezTo>
                  <a:pt x="5710694" y="5613364"/>
                  <a:pt x="5710488" y="5608239"/>
                  <a:pt x="5710075" y="5603702"/>
                </a:cubicBezTo>
                <a:cubicBezTo>
                  <a:pt x="5709663" y="5599166"/>
                  <a:pt x="5709059" y="5595160"/>
                  <a:pt x="5708264" y="5591685"/>
                </a:cubicBezTo>
                <a:cubicBezTo>
                  <a:pt x="5707468" y="5588209"/>
                  <a:pt x="5706438" y="5585219"/>
                  <a:pt x="5705171" y="5582715"/>
                </a:cubicBezTo>
                <a:cubicBezTo>
                  <a:pt x="5703904" y="5580212"/>
                  <a:pt x="5702387" y="5578150"/>
                  <a:pt x="5700620" y="5576530"/>
                </a:cubicBezTo>
                <a:cubicBezTo>
                  <a:pt x="5698853" y="5574910"/>
                  <a:pt x="5696835" y="5573731"/>
                  <a:pt x="5694567" y="5572995"/>
                </a:cubicBezTo>
                <a:cubicBezTo>
                  <a:pt x="5692299" y="5572259"/>
                  <a:pt x="5689751" y="5571890"/>
                  <a:pt x="5686923" y="5571890"/>
                </a:cubicBezTo>
                <a:close/>
                <a:moveTo>
                  <a:pt x="3646942" y="5571890"/>
                </a:moveTo>
                <a:cubicBezTo>
                  <a:pt x="3641935" y="5571890"/>
                  <a:pt x="3637870" y="5573069"/>
                  <a:pt x="3634748" y="5575425"/>
                </a:cubicBezTo>
                <a:cubicBezTo>
                  <a:pt x="3631625" y="5577782"/>
                  <a:pt x="3629166" y="5581022"/>
                  <a:pt x="3627369" y="5585145"/>
                </a:cubicBezTo>
                <a:cubicBezTo>
                  <a:pt x="3625572" y="5589269"/>
                  <a:pt x="3624350" y="5594100"/>
                  <a:pt x="3623702" y="5599638"/>
                </a:cubicBezTo>
                <a:cubicBezTo>
                  <a:pt x="3623054" y="5605175"/>
                  <a:pt x="3622730" y="5611125"/>
                  <a:pt x="3622730" y="5617488"/>
                </a:cubicBezTo>
                <a:cubicBezTo>
                  <a:pt x="3622730" y="5626030"/>
                  <a:pt x="3623172" y="5633291"/>
                  <a:pt x="3624055" y="5639270"/>
                </a:cubicBezTo>
                <a:cubicBezTo>
                  <a:pt x="3624939" y="5645250"/>
                  <a:pt x="3626338" y="5650124"/>
                  <a:pt x="3628253" y="5653895"/>
                </a:cubicBezTo>
                <a:cubicBezTo>
                  <a:pt x="3630167" y="5657665"/>
                  <a:pt x="3632612" y="5660404"/>
                  <a:pt x="3635587" y="5662113"/>
                </a:cubicBezTo>
                <a:cubicBezTo>
                  <a:pt x="3638562" y="5663821"/>
                  <a:pt x="3642170" y="5664675"/>
                  <a:pt x="3646412" y="5664675"/>
                </a:cubicBezTo>
                <a:cubicBezTo>
                  <a:pt x="3649711" y="5664675"/>
                  <a:pt x="3652612" y="5664145"/>
                  <a:pt x="3655116" y="5663085"/>
                </a:cubicBezTo>
                <a:cubicBezTo>
                  <a:pt x="3657620" y="5662024"/>
                  <a:pt x="3659770" y="5660508"/>
                  <a:pt x="3661567" y="5658534"/>
                </a:cubicBezTo>
                <a:cubicBezTo>
                  <a:pt x="3663364" y="5656560"/>
                  <a:pt x="3664851" y="5654189"/>
                  <a:pt x="3666029" y="5651420"/>
                </a:cubicBezTo>
                <a:cubicBezTo>
                  <a:pt x="3667208" y="5648652"/>
                  <a:pt x="3668150" y="5645588"/>
                  <a:pt x="3668857" y="5642230"/>
                </a:cubicBezTo>
                <a:cubicBezTo>
                  <a:pt x="3669564" y="5638872"/>
                  <a:pt x="3670050" y="5635235"/>
                  <a:pt x="3670315" y="5631317"/>
                </a:cubicBezTo>
                <a:cubicBezTo>
                  <a:pt x="3670580" y="5627399"/>
                  <a:pt x="3670713" y="5623320"/>
                  <a:pt x="3670713" y="5619078"/>
                </a:cubicBezTo>
                <a:cubicBezTo>
                  <a:pt x="3670713" y="5613364"/>
                  <a:pt x="3670507" y="5608239"/>
                  <a:pt x="3670094" y="5603702"/>
                </a:cubicBezTo>
                <a:cubicBezTo>
                  <a:pt x="3669682" y="5599166"/>
                  <a:pt x="3669078" y="5595160"/>
                  <a:pt x="3668283" y="5591685"/>
                </a:cubicBezTo>
                <a:cubicBezTo>
                  <a:pt x="3667487" y="5588209"/>
                  <a:pt x="3666456" y="5585219"/>
                  <a:pt x="3665190" y="5582715"/>
                </a:cubicBezTo>
                <a:cubicBezTo>
                  <a:pt x="3663923" y="5580212"/>
                  <a:pt x="3662406" y="5578150"/>
                  <a:pt x="3660639" y="5576530"/>
                </a:cubicBezTo>
                <a:cubicBezTo>
                  <a:pt x="3658872" y="5574910"/>
                  <a:pt x="3656854" y="5573731"/>
                  <a:pt x="3654586" y="5572995"/>
                </a:cubicBezTo>
                <a:cubicBezTo>
                  <a:pt x="3652318" y="5572259"/>
                  <a:pt x="3649770" y="5571890"/>
                  <a:pt x="3646942" y="5571890"/>
                </a:cubicBezTo>
                <a:close/>
                <a:moveTo>
                  <a:pt x="7435858" y="5571272"/>
                </a:moveTo>
                <a:cubicBezTo>
                  <a:pt x="7429495" y="5571272"/>
                  <a:pt x="7424679" y="5572715"/>
                  <a:pt x="7421410" y="5575602"/>
                </a:cubicBezTo>
                <a:cubicBezTo>
                  <a:pt x="7418140" y="5578489"/>
                  <a:pt x="7416505" y="5582436"/>
                  <a:pt x="7416505" y="5587443"/>
                </a:cubicBezTo>
                <a:cubicBezTo>
                  <a:pt x="7416505" y="5589741"/>
                  <a:pt x="7416903" y="5591876"/>
                  <a:pt x="7417698" y="5593850"/>
                </a:cubicBezTo>
                <a:cubicBezTo>
                  <a:pt x="7418494" y="5595823"/>
                  <a:pt x="7419731" y="5597694"/>
                  <a:pt x="7421410" y="5599461"/>
                </a:cubicBezTo>
                <a:cubicBezTo>
                  <a:pt x="7423089" y="5601228"/>
                  <a:pt x="7425210" y="5602951"/>
                  <a:pt x="7427772" y="5604630"/>
                </a:cubicBezTo>
                <a:cubicBezTo>
                  <a:pt x="7430335" y="5606309"/>
                  <a:pt x="7433384" y="5608062"/>
                  <a:pt x="7436918" y="5609888"/>
                </a:cubicBezTo>
                <a:cubicBezTo>
                  <a:pt x="7442868" y="5606825"/>
                  <a:pt x="7447434" y="5603437"/>
                  <a:pt x="7450615" y="5599726"/>
                </a:cubicBezTo>
                <a:cubicBezTo>
                  <a:pt x="7453796" y="5596015"/>
                  <a:pt x="7455387" y="5591920"/>
                  <a:pt x="7455387" y="5587443"/>
                </a:cubicBezTo>
                <a:cubicBezTo>
                  <a:pt x="7455387" y="5584969"/>
                  <a:pt x="7454960" y="5582730"/>
                  <a:pt x="7454106" y="5580727"/>
                </a:cubicBezTo>
                <a:cubicBezTo>
                  <a:pt x="7453251" y="5578724"/>
                  <a:pt x="7451999" y="5577016"/>
                  <a:pt x="7450350" y="5575602"/>
                </a:cubicBezTo>
                <a:cubicBezTo>
                  <a:pt x="7448700" y="5574188"/>
                  <a:pt x="7446653" y="5573113"/>
                  <a:pt x="7444208" y="5572376"/>
                </a:cubicBezTo>
                <a:cubicBezTo>
                  <a:pt x="7441764" y="5571640"/>
                  <a:pt x="7438980" y="5571272"/>
                  <a:pt x="7435858" y="5571272"/>
                </a:cubicBezTo>
                <a:close/>
                <a:moveTo>
                  <a:pt x="5591231" y="5571272"/>
                </a:moveTo>
                <a:cubicBezTo>
                  <a:pt x="5584869" y="5571272"/>
                  <a:pt x="5580053" y="5572715"/>
                  <a:pt x="5576783" y="5575602"/>
                </a:cubicBezTo>
                <a:cubicBezTo>
                  <a:pt x="5573514" y="5578489"/>
                  <a:pt x="5571879" y="5582436"/>
                  <a:pt x="5571879" y="5587443"/>
                </a:cubicBezTo>
                <a:cubicBezTo>
                  <a:pt x="5571879" y="5589741"/>
                  <a:pt x="5572277" y="5591876"/>
                  <a:pt x="5573072" y="5593850"/>
                </a:cubicBezTo>
                <a:cubicBezTo>
                  <a:pt x="5573867" y="5595823"/>
                  <a:pt x="5575104" y="5597694"/>
                  <a:pt x="5576783" y="5599461"/>
                </a:cubicBezTo>
                <a:cubicBezTo>
                  <a:pt x="5578462" y="5601228"/>
                  <a:pt x="5580583" y="5602951"/>
                  <a:pt x="5583146" y="5604630"/>
                </a:cubicBezTo>
                <a:cubicBezTo>
                  <a:pt x="5585708" y="5606309"/>
                  <a:pt x="5588757" y="5608062"/>
                  <a:pt x="5592292" y="5609888"/>
                </a:cubicBezTo>
                <a:cubicBezTo>
                  <a:pt x="5598242" y="5606825"/>
                  <a:pt x="5602807" y="5603437"/>
                  <a:pt x="5605989" y="5599726"/>
                </a:cubicBezTo>
                <a:cubicBezTo>
                  <a:pt x="5609170" y="5596015"/>
                  <a:pt x="5610760" y="5591920"/>
                  <a:pt x="5610760" y="5587443"/>
                </a:cubicBezTo>
                <a:cubicBezTo>
                  <a:pt x="5610760" y="5584969"/>
                  <a:pt x="5610333" y="5582730"/>
                  <a:pt x="5609479" y="5580727"/>
                </a:cubicBezTo>
                <a:cubicBezTo>
                  <a:pt x="5608625" y="5578724"/>
                  <a:pt x="5607373" y="5577016"/>
                  <a:pt x="5605723" y="5575602"/>
                </a:cubicBezTo>
                <a:cubicBezTo>
                  <a:pt x="5604074" y="5574188"/>
                  <a:pt x="5602027" y="5573113"/>
                  <a:pt x="5599582" y="5572376"/>
                </a:cubicBezTo>
                <a:cubicBezTo>
                  <a:pt x="5597137" y="5571640"/>
                  <a:pt x="5594354" y="5571272"/>
                  <a:pt x="5591231" y="5571272"/>
                </a:cubicBezTo>
                <a:close/>
                <a:moveTo>
                  <a:pt x="5327480" y="5561110"/>
                </a:moveTo>
                <a:lnTo>
                  <a:pt x="5378114" y="5561110"/>
                </a:lnTo>
                <a:cubicBezTo>
                  <a:pt x="5378585" y="5561110"/>
                  <a:pt x="5379042" y="5561242"/>
                  <a:pt x="5379484" y="5561507"/>
                </a:cubicBezTo>
                <a:cubicBezTo>
                  <a:pt x="5379926" y="5561772"/>
                  <a:pt x="5380294" y="5562170"/>
                  <a:pt x="5380588" y="5562700"/>
                </a:cubicBezTo>
                <a:cubicBezTo>
                  <a:pt x="5380883" y="5563231"/>
                  <a:pt x="5381104" y="5563908"/>
                  <a:pt x="5381251" y="5564733"/>
                </a:cubicBezTo>
                <a:cubicBezTo>
                  <a:pt x="5381398" y="5565558"/>
                  <a:pt x="5381472" y="5566530"/>
                  <a:pt x="5381472" y="5567649"/>
                </a:cubicBezTo>
                <a:cubicBezTo>
                  <a:pt x="5381472" y="5569770"/>
                  <a:pt x="5381190" y="5571419"/>
                  <a:pt x="5380626" y="5572597"/>
                </a:cubicBezTo>
                <a:cubicBezTo>
                  <a:pt x="5380061" y="5573776"/>
                  <a:pt x="5379272" y="5574365"/>
                  <a:pt x="5378256" y="5574365"/>
                </a:cubicBezTo>
                <a:lnTo>
                  <a:pt x="5337377" y="5574365"/>
                </a:lnTo>
                <a:lnTo>
                  <a:pt x="5337377" y="5606442"/>
                </a:lnTo>
                <a:cubicBezTo>
                  <a:pt x="5339363" y="5606147"/>
                  <a:pt x="5341392" y="5605971"/>
                  <a:pt x="5343464" y="5605912"/>
                </a:cubicBezTo>
                <a:cubicBezTo>
                  <a:pt x="5345536" y="5605853"/>
                  <a:pt x="5347934" y="5605823"/>
                  <a:pt x="5350658" y="5605823"/>
                </a:cubicBezTo>
                <a:cubicBezTo>
                  <a:pt x="5356957" y="5605823"/>
                  <a:pt x="5362462" y="5606604"/>
                  <a:pt x="5367173" y="5608165"/>
                </a:cubicBezTo>
                <a:cubicBezTo>
                  <a:pt x="5371884" y="5609726"/>
                  <a:pt x="5375815" y="5611935"/>
                  <a:pt x="5378965" y="5614793"/>
                </a:cubicBezTo>
                <a:cubicBezTo>
                  <a:pt x="5382115" y="5617650"/>
                  <a:pt x="5384498" y="5621111"/>
                  <a:pt x="5386115" y="5625176"/>
                </a:cubicBezTo>
                <a:cubicBezTo>
                  <a:pt x="5387733" y="5629240"/>
                  <a:pt x="5388541" y="5633747"/>
                  <a:pt x="5388541" y="5638696"/>
                </a:cubicBezTo>
                <a:cubicBezTo>
                  <a:pt x="5388541" y="5644822"/>
                  <a:pt x="5387510" y="5650272"/>
                  <a:pt x="5385449" y="5655044"/>
                </a:cubicBezTo>
                <a:cubicBezTo>
                  <a:pt x="5383387" y="5659815"/>
                  <a:pt x="5380471" y="5663836"/>
                  <a:pt x="5376700" y="5667106"/>
                </a:cubicBezTo>
                <a:cubicBezTo>
                  <a:pt x="5372930" y="5670375"/>
                  <a:pt x="5368438" y="5672864"/>
                  <a:pt x="5363224" y="5674573"/>
                </a:cubicBezTo>
                <a:cubicBezTo>
                  <a:pt x="5358011" y="5676281"/>
                  <a:pt x="5352223" y="5677135"/>
                  <a:pt x="5345860" y="5677135"/>
                </a:cubicBezTo>
                <a:cubicBezTo>
                  <a:pt x="5342326" y="5677135"/>
                  <a:pt x="5338968" y="5676885"/>
                  <a:pt x="5335786" y="5676384"/>
                </a:cubicBezTo>
                <a:cubicBezTo>
                  <a:pt x="5332605" y="5675883"/>
                  <a:pt x="5329778" y="5675265"/>
                  <a:pt x="5327303" y="5674528"/>
                </a:cubicBezTo>
                <a:cubicBezTo>
                  <a:pt x="5324829" y="5673792"/>
                  <a:pt x="5322797" y="5673070"/>
                  <a:pt x="5321206" y="5672363"/>
                </a:cubicBezTo>
                <a:cubicBezTo>
                  <a:pt x="5319615" y="5671656"/>
                  <a:pt x="5318599" y="5671097"/>
                  <a:pt x="5318157" y="5670684"/>
                </a:cubicBezTo>
                <a:cubicBezTo>
                  <a:pt x="5317716" y="5670272"/>
                  <a:pt x="5317406" y="5669889"/>
                  <a:pt x="5317229" y="5669536"/>
                </a:cubicBezTo>
                <a:cubicBezTo>
                  <a:pt x="5317053" y="5669182"/>
                  <a:pt x="5316891" y="5668755"/>
                  <a:pt x="5316743" y="5668254"/>
                </a:cubicBezTo>
                <a:cubicBezTo>
                  <a:pt x="5316596" y="5667754"/>
                  <a:pt x="5316493" y="5667120"/>
                  <a:pt x="5316434" y="5666354"/>
                </a:cubicBezTo>
                <a:cubicBezTo>
                  <a:pt x="5316375" y="5665589"/>
                  <a:pt x="5316346" y="5664675"/>
                  <a:pt x="5316346" y="5663615"/>
                </a:cubicBezTo>
                <a:cubicBezTo>
                  <a:pt x="5316346" y="5662614"/>
                  <a:pt x="5316390" y="5661715"/>
                  <a:pt x="5316478" y="5660920"/>
                </a:cubicBezTo>
                <a:cubicBezTo>
                  <a:pt x="5316567" y="5660125"/>
                  <a:pt x="5316729" y="5659477"/>
                  <a:pt x="5316964" y="5658976"/>
                </a:cubicBezTo>
                <a:cubicBezTo>
                  <a:pt x="5317200" y="5658475"/>
                  <a:pt x="5317480" y="5658107"/>
                  <a:pt x="5317804" y="5657871"/>
                </a:cubicBezTo>
                <a:cubicBezTo>
                  <a:pt x="5318128" y="5657636"/>
                  <a:pt x="5318496" y="5657518"/>
                  <a:pt x="5318908" y="5657518"/>
                </a:cubicBezTo>
                <a:cubicBezTo>
                  <a:pt x="5319498" y="5657518"/>
                  <a:pt x="5320411" y="5657886"/>
                  <a:pt x="5321648" y="5658622"/>
                </a:cubicBezTo>
                <a:cubicBezTo>
                  <a:pt x="5322885" y="5659359"/>
                  <a:pt x="5324549" y="5660154"/>
                  <a:pt x="5326641" y="5661008"/>
                </a:cubicBezTo>
                <a:cubicBezTo>
                  <a:pt x="5328732" y="5661862"/>
                  <a:pt x="5331324" y="5662673"/>
                  <a:pt x="5334417" y="5663438"/>
                </a:cubicBezTo>
                <a:cubicBezTo>
                  <a:pt x="5337510" y="5664204"/>
                  <a:pt x="5341177" y="5664587"/>
                  <a:pt x="5345418" y="5664587"/>
                </a:cubicBezTo>
                <a:cubicBezTo>
                  <a:pt x="5349366" y="5664587"/>
                  <a:pt x="5352989" y="5664116"/>
                  <a:pt x="5356288" y="5663173"/>
                </a:cubicBezTo>
                <a:cubicBezTo>
                  <a:pt x="5359587" y="5662231"/>
                  <a:pt x="5362429" y="5660758"/>
                  <a:pt x="5364815" y="5658755"/>
                </a:cubicBezTo>
                <a:cubicBezTo>
                  <a:pt x="5367201" y="5656752"/>
                  <a:pt x="5369071" y="5654234"/>
                  <a:pt x="5370426" y="5651200"/>
                </a:cubicBezTo>
                <a:cubicBezTo>
                  <a:pt x="5371781" y="5648166"/>
                  <a:pt x="5372459" y="5644469"/>
                  <a:pt x="5372459" y="5640110"/>
                </a:cubicBezTo>
                <a:cubicBezTo>
                  <a:pt x="5372459" y="5636457"/>
                  <a:pt x="5371884" y="5633232"/>
                  <a:pt x="5370735" y="5630433"/>
                </a:cubicBezTo>
                <a:cubicBezTo>
                  <a:pt x="5369587" y="5627635"/>
                  <a:pt x="5367819" y="5625308"/>
                  <a:pt x="5365434" y="5623452"/>
                </a:cubicBezTo>
                <a:cubicBezTo>
                  <a:pt x="5363048" y="5621597"/>
                  <a:pt x="5360028" y="5620212"/>
                  <a:pt x="5356376" y="5619299"/>
                </a:cubicBezTo>
                <a:cubicBezTo>
                  <a:pt x="5352723" y="5618386"/>
                  <a:pt x="5348364" y="5617930"/>
                  <a:pt x="5343298" y="5617930"/>
                </a:cubicBezTo>
                <a:cubicBezTo>
                  <a:pt x="5339704" y="5617930"/>
                  <a:pt x="5336611" y="5618106"/>
                  <a:pt x="5334019" y="5618460"/>
                </a:cubicBezTo>
                <a:cubicBezTo>
                  <a:pt x="5331427" y="5618813"/>
                  <a:pt x="5329012" y="5618990"/>
                  <a:pt x="5326773" y="5618990"/>
                </a:cubicBezTo>
                <a:cubicBezTo>
                  <a:pt x="5325124" y="5618990"/>
                  <a:pt x="5323945" y="5618607"/>
                  <a:pt x="5323238" y="5617841"/>
                </a:cubicBezTo>
                <a:cubicBezTo>
                  <a:pt x="5322531" y="5617075"/>
                  <a:pt x="5322178" y="5615603"/>
                  <a:pt x="5322178" y="5613423"/>
                </a:cubicBezTo>
                <a:lnTo>
                  <a:pt x="5322178" y="5566854"/>
                </a:lnTo>
                <a:cubicBezTo>
                  <a:pt x="5322178" y="5564910"/>
                  <a:pt x="5322635" y="5563466"/>
                  <a:pt x="5323548" y="5562524"/>
                </a:cubicBezTo>
                <a:cubicBezTo>
                  <a:pt x="5324461" y="5561581"/>
                  <a:pt x="5325772" y="5561110"/>
                  <a:pt x="5327480" y="5561110"/>
                </a:cubicBezTo>
                <a:close/>
                <a:moveTo>
                  <a:pt x="7353642" y="5560580"/>
                </a:moveTo>
                <a:cubicBezTo>
                  <a:pt x="7355624" y="5560580"/>
                  <a:pt x="7357351" y="5560653"/>
                  <a:pt x="7358822" y="5560800"/>
                </a:cubicBezTo>
                <a:cubicBezTo>
                  <a:pt x="7360294" y="5560948"/>
                  <a:pt x="7361481" y="5561139"/>
                  <a:pt x="7362381" y="5561375"/>
                </a:cubicBezTo>
                <a:cubicBezTo>
                  <a:pt x="7363282" y="5561610"/>
                  <a:pt x="7363973" y="5561920"/>
                  <a:pt x="7364453" y="5562303"/>
                </a:cubicBezTo>
                <a:cubicBezTo>
                  <a:pt x="7364934" y="5562686"/>
                  <a:pt x="7365174" y="5563142"/>
                  <a:pt x="7365174" y="5563672"/>
                </a:cubicBezTo>
                <a:lnTo>
                  <a:pt x="7365174" y="5636663"/>
                </a:lnTo>
                <a:lnTo>
                  <a:pt x="7378075" y="5636663"/>
                </a:lnTo>
                <a:cubicBezTo>
                  <a:pt x="7379077" y="5636663"/>
                  <a:pt x="7379887" y="5637179"/>
                  <a:pt x="7380505" y="5638210"/>
                </a:cubicBezTo>
                <a:cubicBezTo>
                  <a:pt x="7381124" y="5639241"/>
                  <a:pt x="7381433" y="5640816"/>
                  <a:pt x="7381433" y="5642937"/>
                </a:cubicBezTo>
                <a:cubicBezTo>
                  <a:pt x="7381433" y="5644881"/>
                  <a:pt x="7381139" y="5646413"/>
                  <a:pt x="7380550" y="5647532"/>
                </a:cubicBezTo>
                <a:cubicBezTo>
                  <a:pt x="7379960" y="5648652"/>
                  <a:pt x="7379136" y="5649211"/>
                  <a:pt x="7378075" y="5649211"/>
                </a:cubicBezTo>
                <a:lnTo>
                  <a:pt x="7365174" y="5649211"/>
                </a:lnTo>
                <a:lnTo>
                  <a:pt x="7365174" y="5673247"/>
                </a:lnTo>
                <a:cubicBezTo>
                  <a:pt x="7365174" y="5673718"/>
                  <a:pt x="7365052" y="5674116"/>
                  <a:pt x="7364810" y="5674440"/>
                </a:cubicBezTo>
                <a:cubicBezTo>
                  <a:pt x="7364567" y="5674764"/>
                  <a:pt x="7364143" y="5675044"/>
                  <a:pt x="7363536" y="5675280"/>
                </a:cubicBezTo>
                <a:cubicBezTo>
                  <a:pt x="7362928" y="5675515"/>
                  <a:pt x="7362140" y="5675692"/>
                  <a:pt x="7361169" y="5675810"/>
                </a:cubicBezTo>
                <a:cubicBezTo>
                  <a:pt x="7360198" y="5675928"/>
                  <a:pt x="7358955" y="5675986"/>
                  <a:pt x="7357438" y="5675986"/>
                </a:cubicBezTo>
                <a:cubicBezTo>
                  <a:pt x="7355981" y="5675986"/>
                  <a:pt x="7354768" y="5675928"/>
                  <a:pt x="7353797" y="5675810"/>
                </a:cubicBezTo>
                <a:cubicBezTo>
                  <a:pt x="7352827" y="5675692"/>
                  <a:pt x="7352053" y="5675515"/>
                  <a:pt x="7351476" y="5675280"/>
                </a:cubicBezTo>
                <a:cubicBezTo>
                  <a:pt x="7350900" y="5675044"/>
                  <a:pt x="7350505" y="5674764"/>
                  <a:pt x="7350293" y="5674440"/>
                </a:cubicBezTo>
                <a:cubicBezTo>
                  <a:pt x="7350081" y="5674116"/>
                  <a:pt x="7349975" y="5673718"/>
                  <a:pt x="7349975" y="5673247"/>
                </a:cubicBezTo>
                <a:lnTo>
                  <a:pt x="7349975" y="5649211"/>
                </a:lnTo>
                <a:lnTo>
                  <a:pt x="7303194" y="5649211"/>
                </a:lnTo>
                <a:cubicBezTo>
                  <a:pt x="7302493" y="5649211"/>
                  <a:pt x="7301909" y="5649123"/>
                  <a:pt x="7301441" y="5648946"/>
                </a:cubicBezTo>
                <a:cubicBezTo>
                  <a:pt x="7300974" y="5648769"/>
                  <a:pt x="7300551" y="5648445"/>
                  <a:pt x="7300171" y="5647974"/>
                </a:cubicBezTo>
                <a:cubicBezTo>
                  <a:pt x="7299791" y="5647503"/>
                  <a:pt x="7299529" y="5646825"/>
                  <a:pt x="7299383" y="5645942"/>
                </a:cubicBezTo>
                <a:cubicBezTo>
                  <a:pt x="7299237" y="5645058"/>
                  <a:pt x="7299164" y="5643909"/>
                  <a:pt x="7299164" y="5642495"/>
                </a:cubicBezTo>
                <a:cubicBezTo>
                  <a:pt x="7299164" y="5641376"/>
                  <a:pt x="7299193" y="5640375"/>
                  <a:pt x="7299252" y="5639491"/>
                </a:cubicBezTo>
                <a:cubicBezTo>
                  <a:pt x="7299310" y="5638607"/>
                  <a:pt x="7299427" y="5637797"/>
                  <a:pt x="7299602" y="5637061"/>
                </a:cubicBezTo>
                <a:cubicBezTo>
                  <a:pt x="7299776" y="5636325"/>
                  <a:pt x="7300010" y="5635618"/>
                  <a:pt x="7300301" y="5634940"/>
                </a:cubicBezTo>
                <a:cubicBezTo>
                  <a:pt x="7300592" y="5634263"/>
                  <a:pt x="7300942" y="5633541"/>
                  <a:pt x="7301351" y="5632775"/>
                </a:cubicBezTo>
                <a:lnTo>
                  <a:pt x="7342110" y="5563319"/>
                </a:lnTo>
                <a:cubicBezTo>
                  <a:pt x="7342410" y="5562848"/>
                  <a:pt x="7342846" y="5562435"/>
                  <a:pt x="7343416" y="5562082"/>
                </a:cubicBezTo>
                <a:cubicBezTo>
                  <a:pt x="7343987" y="5561728"/>
                  <a:pt x="7344723" y="5561434"/>
                  <a:pt x="7345624" y="5561198"/>
                </a:cubicBezTo>
                <a:cubicBezTo>
                  <a:pt x="7346525" y="5560962"/>
                  <a:pt x="7347636" y="5560800"/>
                  <a:pt x="7348958" y="5560712"/>
                </a:cubicBezTo>
                <a:cubicBezTo>
                  <a:pt x="7350279" y="5560624"/>
                  <a:pt x="7351841" y="5560580"/>
                  <a:pt x="7353642" y="5560580"/>
                </a:cubicBezTo>
                <a:close/>
                <a:moveTo>
                  <a:pt x="7155796" y="5560580"/>
                </a:moveTo>
                <a:cubicBezTo>
                  <a:pt x="7157269" y="5560580"/>
                  <a:pt x="7158491" y="5560653"/>
                  <a:pt x="7159463" y="5560800"/>
                </a:cubicBezTo>
                <a:cubicBezTo>
                  <a:pt x="7160435" y="5560948"/>
                  <a:pt x="7161216" y="5561124"/>
                  <a:pt x="7161805" y="5561331"/>
                </a:cubicBezTo>
                <a:cubicBezTo>
                  <a:pt x="7162394" y="5561537"/>
                  <a:pt x="7162806" y="5561817"/>
                  <a:pt x="7163042" y="5562170"/>
                </a:cubicBezTo>
                <a:cubicBezTo>
                  <a:pt x="7163278" y="5562524"/>
                  <a:pt x="7163395" y="5562936"/>
                  <a:pt x="7163395" y="5563407"/>
                </a:cubicBezTo>
                <a:lnTo>
                  <a:pt x="7163395" y="5662290"/>
                </a:lnTo>
                <a:lnTo>
                  <a:pt x="7204398" y="5662290"/>
                </a:lnTo>
                <a:cubicBezTo>
                  <a:pt x="7204928" y="5662290"/>
                  <a:pt x="7205384" y="5662422"/>
                  <a:pt x="7205767" y="5662687"/>
                </a:cubicBezTo>
                <a:cubicBezTo>
                  <a:pt x="7206150" y="5662952"/>
                  <a:pt x="7206474" y="5663335"/>
                  <a:pt x="7206739" y="5663836"/>
                </a:cubicBezTo>
                <a:cubicBezTo>
                  <a:pt x="7207004" y="5664337"/>
                  <a:pt x="7207196" y="5665000"/>
                  <a:pt x="7207314" y="5665824"/>
                </a:cubicBezTo>
                <a:cubicBezTo>
                  <a:pt x="7207431" y="5666649"/>
                  <a:pt x="7207490" y="5667651"/>
                  <a:pt x="7207490" y="5668829"/>
                </a:cubicBezTo>
                <a:cubicBezTo>
                  <a:pt x="7207490" y="5670007"/>
                  <a:pt x="7207431" y="5670994"/>
                  <a:pt x="7207314" y="5671789"/>
                </a:cubicBezTo>
                <a:cubicBezTo>
                  <a:pt x="7207196" y="5672584"/>
                  <a:pt x="7207004" y="5673262"/>
                  <a:pt x="7206739" y="5673821"/>
                </a:cubicBezTo>
                <a:cubicBezTo>
                  <a:pt x="7206474" y="5674381"/>
                  <a:pt x="7206150" y="5674793"/>
                  <a:pt x="7205767" y="5675059"/>
                </a:cubicBezTo>
                <a:cubicBezTo>
                  <a:pt x="7205384" y="5675324"/>
                  <a:pt x="7204928" y="5675456"/>
                  <a:pt x="7204398" y="5675456"/>
                </a:cubicBezTo>
                <a:lnTo>
                  <a:pt x="7153852" y="5675456"/>
                </a:lnTo>
                <a:cubicBezTo>
                  <a:pt x="7152497" y="5675456"/>
                  <a:pt x="7151216" y="5675000"/>
                  <a:pt x="7150008" y="5674087"/>
                </a:cubicBezTo>
                <a:cubicBezTo>
                  <a:pt x="7148800" y="5673173"/>
                  <a:pt x="7148196" y="5671568"/>
                  <a:pt x="7148196" y="5669271"/>
                </a:cubicBezTo>
                <a:lnTo>
                  <a:pt x="7148196" y="5563407"/>
                </a:lnTo>
                <a:cubicBezTo>
                  <a:pt x="7148196" y="5562936"/>
                  <a:pt x="7148314" y="5562524"/>
                  <a:pt x="7148550" y="5562170"/>
                </a:cubicBezTo>
                <a:cubicBezTo>
                  <a:pt x="7148785" y="5561817"/>
                  <a:pt x="7149198" y="5561537"/>
                  <a:pt x="7149787" y="5561331"/>
                </a:cubicBezTo>
                <a:cubicBezTo>
                  <a:pt x="7150376" y="5561124"/>
                  <a:pt x="7151171" y="5560948"/>
                  <a:pt x="7152173" y="5560800"/>
                </a:cubicBezTo>
                <a:cubicBezTo>
                  <a:pt x="7153174" y="5560653"/>
                  <a:pt x="7154382" y="5560580"/>
                  <a:pt x="7155796" y="5560580"/>
                </a:cubicBezTo>
                <a:close/>
                <a:moveTo>
                  <a:pt x="5130194" y="5560580"/>
                </a:moveTo>
                <a:cubicBezTo>
                  <a:pt x="5131667" y="5560580"/>
                  <a:pt x="5132890" y="5560653"/>
                  <a:pt x="5133862" y="5560800"/>
                </a:cubicBezTo>
                <a:cubicBezTo>
                  <a:pt x="5134834" y="5560948"/>
                  <a:pt x="5135614" y="5561124"/>
                  <a:pt x="5136203" y="5561331"/>
                </a:cubicBezTo>
                <a:cubicBezTo>
                  <a:pt x="5136792" y="5561537"/>
                  <a:pt x="5137205" y="5561817"/>
                  <a:pt x="5137440" y="5562170"/>
                </a:cubicBezTo>
                <a:cubicBezTo>
                  <a:pt x="5137676" y="5562524"/>
                  <a:pt x="5137794" y="5562936"/>
                  <a:pt x="5137794" y="5563407"/>
                </a:cubicBezTo>
                <a:lnTo>
                  <a:pt x="5137794" y="5662290"/>
                </a:lnTo>
                <a:lnTo>
                  <a:pt x="5178796" y="5662290"/>
                </a:lnTo>
                <a:cubicBezTo>
                  <a:pt x="5179326" y="5662290"/>
                  <a:pt x="5179783" y="5662422"/>
                  <a:pt x="5180166" y="5662687"/>
                </a:cubicBezTo>
                <a:cubicBezTo>
                  <a:pt x="5180549" y="5662952"/>
                  <a:pt x="5180873" y="5663335"/>
                  <a:pt x="5181138" y="5663836"/>
                </a:cubicBezTo>
                <a:cubicBezTo>
                  <a:pt x="5181403" y="5664337"/>
                  <a:pt x="5181594" y="5665000"/>
                  <a:pt x="5181712" y="5665824"/>
                </a:cubicBezTo>
                <a:cubicBezTo>
                  <a:pt x="5181830" y="5666649"/>
                  <a:pt x="5181889" y="5667651"/>
                  <a:pt x="5181889" y="5668829"/>
                </a:cubicBezTo>
                <a:cubicBezTo>
                  <a:pt x="5181889" y="5670007"/>
                  <a:pt x="5181830" y="5670994"/>
                  <a:pt x="5181712" y="5671789"/>
                </a:cubicBezTo>
                <a:cubicBezTo>
                  <a:pt x="5181594" y="5672584"/>
                  <a:pt x="5181403" y="5673262"/>
                  <a:pt x="5181138" y="5673821"/>
                </a:cubicBezTo>
                <a:cubicBezTo>
                  <a:pt x="5180873" y="5674381"/>
                  <a:pt x="5180549" y="5674793"/>
                  <a:pt x="5180166" y="5675059"/>
                </a:cubicBezTo>
                <a:cubicBezTo>
                  <a:pt x="5179783" y="5675324"/>
                  <a:pt x="5179326" y="5675456"/>
                  <a:pt x="5178796" y="5675456"/>
                </a:cubicBezTo>
                <a:lnTo>
                  <a:pt x="5128250" y="5675456"/>
                </a:lnTo>
                <a:cubicBezTo>
                  <a:pt x="5126895" y="5675456"/>
                  <a:pt x="5125614" y="5675000"/>
                  <a:pt x="5124406" y="5674087"/>
                </a:cubicBezTo>
                <a:cubicBezTo>
                  <a:pt x="5123199" y="5673173"/>
                  <a:pt x="5122595" y="5671568"/>
                  <a:pt x="5122595" y="5669271"/>
                </a:cubicBezTo>
                <a:lnTo>
                  <a:pt x="5122595" y="5563407"/>
                </a:lnTo>
                <a:cubicBezTo>
                  <a:pt x="5122595" y="5562936"/>
                  <a:pt x="5122713" y="5562524"/>
                  <a:pt x="5122948" y="5562170"/>
                </a:cubicBezTo>
                <a:cubicBezTo>
                  <a:pt x="5123184" y="5561817"/>
                  <a:pt x="5123596" y="5561537"/>
                  <a:pt x="5124185" y="5561331"/>
                </a:cubicBezTo>
                <a:cubicBezTo>
                  <a:pt x="5124775" y="5561124"/>
                  <a:pt x="5125570" y="5560948"/>
                  <a:pt x="5126571" y="5560800"/>
                </a:cubicBezTo>
                <a:cubicBezTo>
                  <a:pt x="5127573" y="5560653"/>
                  <a:pt x="5128781" y="5560580"/>
                  <a:pt x="5130194" y="5560580"/>
                </a:cubicBezTo>
                <a:close/>
                <a:moveTo>
                  <a:pt x="1895468" y="5560580"/>
                </a:moveTo>
                <a:cubicBezTo>
                  <a:pt x="1897450" y="5560580"/>
                  <a:pt x="1899177" y="5560653"/>
                  <a:pt x="1900649" y="5560800"/>
                </a:cubicBezTo>
                <a:cubicBezTo>
                  <a:pt x="1902121" y="5560948"/>
                  <a:pt x="1903307" y="5561139"/>
                  <a:pt x="1904207" y="5561375"/>
                </a:cubicBezTo>
                <a:cubicBezTo>
                  <a:pt x="1905109" y="5561610"/>
                  <a:pt x="1905799" y="5561920"/>
                  <a:pt x="1906280" y="5562303"/>
                </a:cubicBezTo>
                <a:cubicBezTo>
                  <a:pt x="1906760" y="5562686"/>
                  <a:pt x="1907000" y="5563142"/>
                  <a:pt x="1907000" y="5563672"/>
                </a:cubicBezTo>
                <a:lnTo>
                  <a:pt x="1907000" y="5636663"/>
                </a:lnTo>
                <a:lnTo>
                  <a:pt x="1919902" y="5636663"/>
                </a:lnTo>
                <a:cubicBezTo>
                  <a:pt x="1920903" y="5636663"/>
                  <a:pt x="1921713" y="5637179"/>
                  <a:pt x="1922332" y="5638210"/>
                </a:cubicBezTo>
                <a:cubicBezTo>
                  <a:pt x="1922950" y="5639241"/>
                  <a:pt x="1923260" y="5640816"/>
                  <a:pt x="1923260" y="5642937"/>
                </a:cubicBezTo>
                <a:cubicBezTo>
                  <a:pt x="1923260" y="5644881"/>
                  <a:pt x="1922965" y="5646413"/>
                  <a:pt x="1922376" y="5647532"/>
                </a:cubicBezTo>
                <a:cubicBezTo>
                  <a:pt x="1921787" y="5648652"/>
                  <a:pt x="1920962" y="5649211"/>
                  <a:pt x="1919902" y="5649211"/>
                </a:cubicBezTo>
                <a:lnTo>
                  <a:pt x="1907000" y="5649211"/>
                </a:lnTo>
                <a:lnTo>
                  <a:pt x="1907000" y="5673247"/>
                </a:lnTo>
                <a:cubicBezTo>
                  <a:pt x="1907000" y="5673718"/>
                  <a:pt x="1906879" y="5674116"/>
                  <a:pt x="1906636" y="5674440"/>
                </a:cubicBezTo>
                <a:cubicBezTo>
                  <a:pt x="1906394" y="5674764"/>
                  <a:pt x="1905969" y="5675044"/>
                  <a:pt x="1905362" y="5675280"/>
                </a:cubicBezTo>
                <a:cubicBezTo>
                  <a:pt x="1904755" y="5675515"/>
                  <a:pt x="1903966" y="5675692"/>
                  <a:pt x="1902995" y="5675810"/>
                </a:cubicBezTo>
                <a:cubicBezTo>
                  <a:pt x="1902025" y="5675928"/>
                  <a:pt x="1900781" y="5675986"/>
                  <a:pt x="1899264" y="5675986"/>
                </a:cubicBezTo>
                <a:cubicBezTo>
                  <a:pt x="1897808" y="5675986"/>
                  <a:pt x="1896594" y="5675928"/>
                  <a:pt x="1895624" y="5675810"/>
                </a:cubicBezTo>
                <a:cubicBezTo>
                  <a:pt x="1894653" y="5675692"/>
                  <a:pt x="1893880" y="5675515"/>
                  <a:pt x="1893302" y="5675280"/>
                </a:cubicBezTo>
                <a:cubicBezTo>
                  <a:pt x="1892726" y="5675044"/>
                  <a:pt x="1892332" y="5674764"/>
                  <a:pt x="1892119" y="5674440"/>
                </a:cubicBezTo>
                <a:cubicBezTo>
                  <a:pt x="1891907" y="5674116"/>
                  <a:pt x="1891801" y="5673718"/>
                  <a:pt x="1891801" y="5673247"/>
                </a:cubicBezTo>
                <a:lnTo>
                  <a:pt x="1891801" y="5649211"/>
                </a:lnTo>
                <a:lnTo>
                  <a:pt x="1845020" y="5649211"/>
                </a:lnTo>
                <a:cubicBezTo>
                  <a:pt x="1844320" y="5649211"/>
                  <a:pt x="1843735" y="5649123"/>
                  <a:pt x="1843268" y="5648946"/>
                </a:cubicBezTo>
                <a:cubicBezTo>
                  <a:pt x="1842801" y="5648769"/>
                  <a:pt x="1842377" y="5648445"/>
                  <a:pt x="1841997" y="5647974"/>
                </a:cubicBezTo>
                <a:cubicBezTo>
                  <a:pt x="1841618" y="5647503"/>
                  <a:pt x="1841355" y="5646825"/>
                  <a:pt x="1841209" y="5645942"/>
                </a:cubicBezTo>
                <a:cubicBezTo>
                  <a:pt x="1841063" y="5645058"/>
                  <a:pt x="1840990" y="5643909"/>
                  <a:pt x="1840990" y="5642495"/>
                </a:cubicBezTo>
                <a:cubicBezTo>
                  <a:pt x="1840990" y="5641376"/>
                  <a:pt x="1841019" y="5640375"/>
                  <a:pt x="1841078" y="5639491"/>
                </a:cubicBezTo>
                <a:cubicBezTo>
                  <a:pt x="1841137" y="5638607"/>
                  <a:pt x="1841253" y="5637797"/>
                  <a:pt x="1841428" y="5637061"/>
                </a:cubicBezTo>
                <a:cubicBezTo>
                  <a:pt x="1841603" y="5636325"/>
                  <a:pt x="1841836" y="5635618"/>
                  <a:pt x="1842127" y="5634940"/>
                </a:cubicBezTo>
                <a:cubicBezTo>
                  <a:pt x="1842419" y="5634263"/>
                  <a:pt x="1842769" y="5633541"/>
                  <a:pt x="1843177" y="5632775"/>
                </a:cubicBezTo>
                <a:lnTo>
                  <a:pt x="1883936" y="5563319"/>
                </a:lnTo>
                <a:cubicBezTo>
                  <a:pt x="1884237" y="5562848"/>
                  <a:pt x="1884672" y="5562435"/>
                  <a:pt x="1885242" y="5562082"/>
                </a:cubicBezTo>
                <a:cubicBezTo>
                  <a:pt x="1885813" y="5561728"/>
                  <a:pt x="1886549" y="5561434"/>
                  <a:pt x="1887451" y="5561198"/>
                </a:cubicBezTo>
                <a:cubicBezTo>
                  <a:pt x="1888352" y="5560962"/>
                  <a:pt x="1889463" y="5560800"/>
                  <a:pt x="1890784" y="5560712"/>
                </a:cubicBezTo>
                <a:cubicBezTo>
                  <a:pt x="1892105" y="5560624"/>
                  <a:pt x="1893667" y="5560580"/>
                  <a:pt x="1895468" y="5560580"/>
                </a:cubicBezTo>
                <a:close/>
                <a:moveTo>
                  <a:pt x="7999158" y="5559431"/>
                </a:moveTo>
                <a:cubicBezTo>
                  <a:pt x="8006404" y="5559431"/>
                  <a:pt x="8012487" y="5560712"/>
                  <a:pt x="8017406" y="5563275"/>
                </a:cubicBezTo>
                <a:cubicBezTo>
                  <a:pt x="8022325" y="5565837"/>
                  <a:pt x="8026287" y="5569608"/>
                  <a:pt x="8029291" y="5574586"/>
                </a:cubicBezTo>
                <a:cubicBezTo>
                  <a:pt x="8032296" y="5579564"/>
                  <a:pt x="8034431" y="5585690"/>
                  <a:pt x="8035698" y="5592966"/>
                </a:cubicBezTo>
                <a:cubicBezTo>
                  <a:pt x="8036964" y="5600241"/>
                  <a:pt x="8037598" y="5608592"/>
                  <a:pt x="8037598" y="5618018"/>
                </a:cubicBezTo>
                <a:cubicBezTo>
                  <a:pt x="8037598" y="5626796"/>
                  <a:pt x="8036905" y="5634808"/>
                  <a:pt x="8035521" y="5642054"/>
                </a:cubicBezTo>
                <a:cubicBezTo>
                  <a:pt x="8034137" y="5649300"/>
                  <a:pt x="8031839" y="5655530"/>
                  <a:pt x="8028628" y="5660743"/>
                </a:cubicBezTo>
                <a:cubicBezTo>
                  <a:pt x="8025418" y="5665957"/>
                  <a:pt x="8021220" y="5669992"/>
                  <a:pt x="8016036" y="5672849"/>
                </a:cubicBezTo>
                <a:cubicBezTo>
                  <a:pt x="8010852" y="5675707"/>
                  <a:pt x="8004460" y="5677135"/>
                  <a:pt x="7996861" y="5677135"/>
                </a:cubicBezTo>
                <a:cubicBezTo>
                  <a:pt x="7989673" y="5677135"/>
                  <a:pt x="7983620" y="5675854"/>
                  <a:pt x="7978701" y="5673291"/>
                </a:cubicBezTo>
                <a:cubicBezTo>
                  <a:pt x="7973782" y="5670729"/>
                  <a:pt x="7969820" y="5666958"/>
                  <a:pt x="7966816" y="5661980"/>
                </a:cubicBezTo>
                <a:cubicBezTo>
                  <a:pt x="7963811" y="5657002"/>
                  <a:pt x="7961676" y="5650876"/>
                  <a:pt x="7960409" y="5643600"/>
                </a:cubicBezTo>
                <a:cubicBezTo>
                  <a:pt x="7959143" y="5636325"/>
                  <a:pt x="7958509" y="5627974"/>
                  <a:pt x="7958509" y="5618548"/>
                </a:cubicBezTo>
                <a:cubicBezTo>
                  <a:pt x="7958509" y="5609829"/>
                  <a:pt x="7959216" y="5601832"/>
                  <a:pt x="7960630" y="5594557"/>
                </a:cubicBezTo>
                <a:cubicBezTo>
                  <a:pt x="7962044" y="5587281"/>
                  <a:pt x="7964342" y="5581036"/>
                  <a:pt x="7967523" y="5575823"/>
                </a:cubicBezTo>
                <a:cubicBezTo>
                  <a:pt x="7970704" y="5570609"/>
                  <a:pt x="7974887" y="5566574"/>
                  <a:pt x="7980071" y="5563717"/>
                </a:cubicBezTo>
                <a:cubicBezTo>
                  <a:pt x="7985255" y="5560859"/>
                  <a:pt x="7991617" y="5559431"/>
                  <a:pt x="7999158" y="5559431"/>
                </a:cubicBezTo>
                <a:close/>
                <a:moveTo>
                  <a:pt x="7903908" y="5559431"/>
                </a:moveTo>
                <a:cubicBezTo>
                  <a:pt x="7911154" y="5559431"/>
                  <a:pt x="7917237" y="5560712"/>
                  <a:pt x="7922156" y="5563275"/>
                </a:cubicBezTo>
                <a:cubicBezTo>
                  <a:pt x="7927075" y="5565837"/>
                  <a:pt x="7931037" y="5569608"/>
                  <a:pt x="7934041" y="5574586"/>
                </a:cubicBezTo>
                <a:cubicBezTo>
                  <a:pt x="7937046" y="5579564"/>
                  <a:pt x="7939181" y="5585690"/>
                  <a:pt x="7940448" y="5592966"/>
                </a:cubicBezTo>
                <a:cubicBezTo>
                  <a:pt x="7941714" y="5600241"/>
                  <a:pt x="7942348" y="5608592"/>
                  <a:pt x="7942348" y="5618018"/>
                </a:cubicBezTo>
                <a:cubicBezTo>
                  <a:pt x="7942348" y="5626796"/>
                  <a:pt x="7941655" y="5634808"/>
                  <a:pt x="7940271" y="5642054"/>
                </a:cubicBezTo>
                <a:cubicBezTo>
                  <a:pt x="7938886" y="5649300"/>
                  <a:pt x="7936589" y="5655530"/>
                  <a:pt x="7933378" y="5660743"/>
                </a:cubicBezTo>
                <a:cubicBezTo>
                  <a:pt x="7930168" y="5665957"/>
                  <a:pt x="7925970" y="5669992"/>
                  <a:pt x="7920786" y="5672849"/>
                </a:cubicBezTo>
                <a:cubicBezTo>
                  <a:pt x="7915602" y="5675707"/>
                  <a:pt x="7909210" y="5677135"/>
                  <a:pt x="7901611" y="5677135"/>
                </a:cubicBezTo>
                <a:cubicBezTo>
                  <a:pt x="7894423" y="5677135"/>
                  <a:pt x="7888370" y="5675854"/>
                  <a:pt x="7883451" y="5673291"/>
                </a:cubicBezTo>
                <a:cubicBezTo>
                  <a:pt x="7878532" y="5670729"/>
                  <a:pt x="7874570" y="5666958"/>
                  <a:pt x="7871566" y="5661980"/>
                </a:cubicBezTo>
                <a:cubicBezTo>
                  <a:pt x="7868561" y="5657002"/>
                  <a:pt x="7866426" y="5650876"/>
                  <a:pt x="7865159" y="5643600"/>
                </a:cubicBezTo>
                <a:cubicBezTo>
                  <a:pt x="7863893" y="5636325"/>
                  <a:pt x="7863259" y="5627974"/>
                  <a:pt x="7863259" y="5618548"/>
                </a:cubicBezTo>
                <a:cubicBezTo>
                  <a:pt x="7863259" y="5609829"/>
                  <a:pt x="7863966" y="5601832"/>
                  <a:pt x="7865380" y="5594557"/>
                </a:cubicBezTo>
                <a:cubicBezTo>
                  <a:pt x="7866794" y="5587281"/>
                  <a:pt x="7869092" y="5581036"/>
                  <a:pt x="7872273" y="5575823"/>
                </a:cubicBezTo>
                <a:cubicBezTo>
                  <a:pt x="7875454" y="5570609"/>
                  <a:pt x="7879637" y="5566574"/>
                  <a:pt x="7884821" y="5563717"/>
                </a:cubicBezTo>
                <a:cubicBezTo>
                  <a:pt x="7890005" y="5560859"/>
                  <a:pt x="7896367" y="5559431"/>
                  <a:pt x="7903908" y="5559431"/>
                </a:cubicBezTo>
                <a:close/>
                <a:moveTo>
                  <a:pt x="7770558" y="5559431"/>
                </a:moveTo>
                <a:cubicBezTo>
                  <a:pt x="7777804" y="5559431"/>
                  <a:pt x="7783887" y="5560712"/>
                  <a:pt x="7788806" y="5563275"/>
                </a:cubicBezTo>
                <a:cubicBezTo>
                  <a:pt x="7793725" y="5565837"/>
                  <a:pt x="7797687" y="5569608"/>
                  <a:pt x="7800691" y="5574586"/>
                </a:cubicBezTo>
                <a:cubicBezTo>
                  <a:pt x="7803696" y="5579564"/>
                  <a:pt x="7805831" y="5585690"/>
                  <a:pt x="7807098" y="5592966"/>
                </a:cubicBezTo>
                <a:cubicBezTo>
                  <a:pt x="7808364" y="5600241"/>
                  <a:pt x="7808998" y="5608592"/>
                  <a:pt x="7808998" y="5618018"/>
                </a:cubicBezTo>
                <a:cubicBezTo>
                  <a:pt x="7808998" y="5626796"/>
                  <a:pt x="7808305" y="5634808"/>
                  <a:pt x="7806921" y="5642054"/>
                </a:cubicBezTo>
                <a:cubicBezTo>
                  <a:pt x="7805536" y="5649300"/>
                  <a:pt x="7803239" y="5655530"/>
                  <a:pt x="7800028" y="5660743"/>
                </a:cubicBezTo>
                <a:cubicBezTo>
                  <a:pt x="7796818" y="5665957"/>
                  <a:pt x="7792620" y="5669992"/>
                  <a:pt x="7787436" y="5672849"/>
                </a:cubicBezTo>
                <a:cubicBezTo>
                  <a:pt x="7782252" y="5675707"/>
                  <a:pt x="7775860" y="5677135"/>
                  <a:pt x="7768261" y="5677135"/>
                </a:cubicBezTo>
                <a:cubicBezTo>
                  <a:pt x="7761073" y="5677135"/>
                  <a:pt x="7755020" y="5675854"/>
                  <a:pt x="7750101" y="5673291"/>
                </a:cubicBezTo>
                <a:cubicBezTo>
                  <a:pt x="7745182" y="5670729"/>
                  <a:pt x="7741220" y="5666958"/>
                  <a:pt x="7738216" y="5661980"/>
                </a:cubicBezTo>
                <a:cubicBezTo>
                  <a:pt x="7735211" y="5657002"/>
                  <a:pt x="7733076" y="5650876"/>
                  <a:pt x="7731809" y="5643600"/>
                </a:cubicBezTo>
                <a:cubicBezTo>
                  <a:pt x="7730543" y="5636325"/>
                  <a:pt x="7729909" y="5627974"/>
                  <a:pt x="7729909" y="5618548"/>
                </a:cubicBezTo>
                <a:cubicBezTo>
                  <a:pt x="7729909" y="5609829"/>
                  <a:pt x="7730616" y="5601832"/>
                  <a:pt x="7732030" y="5594557"/>
                </a:cubicBezTo>
                <a:cubicBezTo>
                  <a:pt x="7733444" y="5587281"/>
                  <a:pt x="7735742" y="5581036"/>
                  <a:pt x="7738923" y="5575823"/>
                </a:cubicBezTo>
                <a:cubicBezTo>
                  <a:pt x="7742104" y="5570609"/>
                  <a:pt x="7746287" y="5566574"/>
                  <a:pt x="7751471" y="5563717"/>
                </a:cubicBezTo>
                <a:cubicBezTo>
                  <a:pt x="7756655" y="5560859"/>
                  <a:pt x="7763017" y="5559431"/>
                  <a:pt x="7770558" y="5559431"/>
                </a:cubicBezTo>
                <a:close/>
                <a:moveTo>
                  <a:pt x="7675308" y="5559431"/>
                </a:moveTo>
                <a:cubicBezTo>
                  <a:pt x="7682554" y="5559431"/>
                  <a:pt x="7688637" y="5560712"/>
                  <a:pt x="7693556" y="5563275"/>
                </a:cubicBezTo>
                <a:cubicBezTo>
                  <a:pt x="7698475" y="5565837"/>
                  <a:pt x="7702437" y="5569608"/>
                  <a:pt x="7705441" y="5574586"/>
                </a:cubicBezTo>
                <a:cubicBezTo>
                  <a:pt x="7708446" y="5579564"/>
                  <a:pt x="7710581" y="5585690"/>
                  <a:pt x="7711848" y="5592966"/>
                </a:cubicBezTo>
                <a:cubicBezTo>
                  <a:pt x="7713114" y="5600241"/>
                  <a:pt x="7713748" y="5608592"/>
                  <a:pt x="7713748" y="5618018"/>
                </a:cubicBezTo>
                <a:cubicBezTo>
                  <a:pt x="7713748" y="5626796"/>
                  <a:pt x="7713055" y="5634808"/>
                  <a:pt x="7711671" y="5642054"/>
                </a:cubicBezTo>
                <a:cubicBezTo>
                  <a:pt x="7710286" y="5649300"/>
                  <a:pt x="7707989" y="5655530"/>
                  <a:pt x="7704778" y="5660743"/>
                </a:cubicBezTo>
                <a:cubicBezTo>
                  <a:pt x="7701568" y="5665957"/>
                  <a:pt x="7697370" y="5669992"/>
                  <a:pt x="7692186" y="5672849"/>
                </a:cubicBezTo>
                <a:cubicBezTo>
                  <a:pt x="7687002" y="5675707"/>
                  <a:pt x="7680610" y="5677135"/>
                  <a:pt x="7673011" y="5677135"/>
                </a:cubicBezTo>
                <a:cubicBezTo>
                  <a:pt x="7665823" y="5677135"/>
                  <a:pt x="7659770" y="5675854"/>
                  <a:pt x="7654851" y="5673291"/>
                </a:cubicBezTo>
                <a:cubicBezTo>
                  <a:pt x="7649932" y="5670729"/>
                  <a:pt x="7645970" y="5666958"/>
                  <a:pt x="7642966" y="5661980"/>
                </a:cubicBezTo>
                <a:cubicBezTo>
                  <a:pt x="7639961" y="5657002"/>
                  <a:pt x="7637826" y="5650876"/>
                  <a:pt x="7636559" y="5643600"/>
                </a:cubicBezTo>
                <a:cubicBezTo>
                  <a:pt x="7635293" y="5636325"/>
                  <a:pt x="7634659" y="5627974"/>
                  <a:pt x="7634659" y="5618548"/>
                </a:cubicBezTo>
                <a:cubicBezTo>
                  <a:pt x="7634659" y="5609829"/>
                  <a:pt x="7635366" y="5601832"/>
                  <a:pt x="7636780" y="5594557"/>
                </a:cubicBezTo>
                <a:cubicBezTo>
                  <a:pt x="7638194" y="5587281"/>
                  <a:pt x="7640492" y="5581036"/>
                  <a:pt x="7643673" y="5575823"/>
                </a:cubicBezTo>
                <a:cubicBezTo>
                  <a:pt x="7646854" y="5570609"/>
                  <a:pt x="7651037" y="5566574"/>
                  <a:pt x="7656221" y="5563717"/>
                </a:cubicBezTo>
                <a:cubicBezTo>
                  <a:pt x="7661405" y="5560859"/>
                  <a:pt x="7667767" y="5559431"/>
                  <a:pt x="7675308" y="5559431"/>
                </a:cubicBezTo>
                <a:close/>
                <a:moveTo>
                  <a:pt x="7580058" y="5559431"/>
                </a:moveTo>
                <a:cubicBezTo>
                  <a:pt x="7587304" y="5559431"/>
                  <a:pt x="7593387" y="5560712"/>
                  <a:pt x="7598306" y="5563275"/>
                </a:cubicBezTo>
                <a:cubicBezTo>
                  <a:pt x="7603225" y="5565837"/>
                  <a:pt x="7607187" y="5569608"/>
                  <a:pt x="7610191" y="5574586"/>
                </a:cubicBezTo>
                <a:cubicBezTo>
                  <a:pt x="7613196" y="5579564"/>
                  <a:pt x="7615331" y="5585690"/>
                  <a:pt x="7616598" y="5592966"/>
                </a:cubicBezTo>
                <a:cubicBezTo>
                  <a:pt x="7617864" y="5600241"/>
                  <a:pt x="7618498" y="5608592"/>
                  <a:pt x="7618498" y="5618018"/>
                </a:cubicBezTo>
                <a:cubicBezTo>
                  <a:pt x="7618498" y="5626796"/>
                  <a:pt x="7617805" y="5634808"/>
                  <a:pt x="7616421" y="5642054"/>
                </a:cubicBezTo>
                <a:cubicBezTo>
                  <a:pt x="7615037" y="5649300"/>
                  <a:pt x="7612739" y="5655530"/>
                  <a:pt x="7609529" y="5660743"/>
                </a:cubicBezTo>
                <a:cubicBezTo>
                  <a:pt x="7606318" y="5665957"/>
                  <a:pt x="7602121" y="5669992"/>
                  <a:pt x="7596936" y="5672849"/>
                </a:cubicBezTo>
                <a:cubicBezTo>
                  <a:pt x="7591752" y="5675707"/>
                  <a:pt x="7585360" y="5677135"/>
                  <a:pt x="7577761" y="5677135"/>
                </a:cubicBezTo>
                <a:cubicBezTo>
                  <a:pt x="7570574" y="5677135"/>
                  <a:pt x="7564521" y="5675854"/>
                  <a:pt x="7559601" y="5673291"/>
                </a:cubicBezTo>
                <a:cubicBezTo>
                  <a:pt x="7554682" y="5670729"/>
                  <a:pt x="7550721" y="5666958"/>
                  <a:pt x="7547716" y="5661980"/>
                </a:cubicBezTo>
                <a:cubicBezTo>
                  <a:pt x="7544712" y="5657002"/>
                  <a:pt x="7542576" y="5650876"/>
                  <a:pt x="7541310" y="5643600"/>
                </a:cubicBezTo>
                <a:cubicBezTo>
                  <a:pt x="7540043" y="5636325"/>
                  <a:pt x="7539410" y="5627974"/>
                  <a:pt x="7539410" y="5618548"/>
                </a:cubicBezTo>
                <a:cubicBezTo>
                  <a:pt x="7539410" y="5609829"/>
                  <a:pt x="7540117" y="5601832"/>
                  <a:pt x="7541530" y="5594557"/>
                </a:cubicBezTo>
                <a:cubicBezTo>
                  <a:pt x="7542944" y="5587281"/>
                  <a:pt x="7545242" y="5581036"/>
                  <a:pt x="7548423" y="5575823"/>
                </a:cubicBezTo>
                <a:cubicBezTo>
                  <a:pt x="7551604" y="5570609"/>
                  <a:pt x="7555787" y="5566574"/>
                  <a:pt x="7560971" y="5563717"/>
                </a:cubicBezTo>
                <a:cubicBezTo>
                  <a:pt x="7566155" y="5560859"/>
                  <a:pt x="7572518" y="5559431"/>
                  <a:pt x="7580058" y="5559431"/>
                </a:cubicBezTo>
                <a:close/>
                <a:moveTo>
                  <a:pt x="7437007" y="5559431"/>
                </a:moveTo>
                <a:cubicBezTo>
                  <a:pt x="7442780" y="5559431"/>
                  <a:pt x="7447773" y="5560123"/>
                  <a:pt x="7451985" y="5561507"/>
                </a:cubicBezTo>
                <a:cubicBezTo>
                  <a:pt x="7456197" y="5562892"/>
                  <a:pt x="7459673" y="5564777"/>
                  <a:pt x="7462412" y="5567163"/>
                </a:cubicBezTo>
                <a:cubicBezTo>
                  <a:pt x="7465151" y="5569549"/>
                  <a:pt x="7467169" y="5572362"/>
                  <a:pt x="7468465" y="5575602"/>
                </a:cubicBezTo>
                <a:cubicBezTo>
                  <a:pt x="7469761" y="5578842"/>
                  <a:pt x="7470409" y="5582318"/>
                  <a:pt x="7470409" y="5586029"/>
                </a:cubicBezTo>
                <a:cubicBezTo>
                  <a:pt x="7470409" y="5589034"/>
                  <a:pt x="7469923" y="5591920"/>
                  <a:pt x="7468951" y="5594689"/>
                </a:cubicBezTo>
                <a:cubicBezTo>
                  <a:pt x="7467979" y="5597458"/>
                  <a:pt x="7466551" y="5600079"/>
                  <a:pt x="7464665" y="5602554"/>
                </a:cubicBezTo>
                <a:cubicBezTo>
                  <a:pt x="7462780" y="5605028"/>
                  <a:pt x="7460468" y="5607340"/>
                  <a:pt x="7457729" y="5609491"/>
                </a:cubicBezTo>
                <a:cubicBezTo>
                  <a:pt x="7454989" y="5611641"/>
                  <a:pt x="7451852" y="5613658"/>
                  <a:pt x="7448318" y="5615544"/>
                </a:cubicBezTo>
                <a:cubicBezTo>
                  <a:pt x="7452500" y="5617606"/>
                  <a:pt x="7456226" y="5619726"/>
                  <a:pt x="7459496" y="5621906"/>
                </a:cubicBezTo>
                <a:cubicBezTo>
                  <a:pt x="7462765" y="5624086"/>
                  <a:pt x="7465505" y="5626427"/>
                  <a:pt x="7467714" y="5628931"/>
                </a:cubicBezTo>
                <a:cubicBezTo>
                  <a:pt x="7469923" y="5631435"/>
                  <a:pt x="7471602" y="5634086"/>
                  <a:pt x="7472751" y="5636884"/>
                </a:cubicBezTo>
                <a:cubicBezTo>
                  <a:pt x="7473900" y="5639682"/>
                  <a:pt x="7474474" y="5642761"/>
                  <a:pt x="7474474" y="5646118"/>
                </a:cubicBezTo>
                <a:cubicBezTo>
                  <a:pt x="7474474" y="5651067"/>
                  <a:pt x="7473590" y="5655471"/>
                  <a:pt x="7471823" y="5659329"/>
                </a:cubicBezTo>
                <a:cubicBezTo>
                  <a:pt x="7470056" y="5663188"/>
                  <a:pt x="7467508" y="5666443"/>
                  <a:pt x="7464179" y="5669094"/>
                </a:cubicBezTo>
                <a:cubicBezTo>
                  <a:pt x="7460851" y="5671745"/>
                  <a:pt x="7456742" y="5673748"/>
                  <a:pt x="7451852" y="5675103"/>
                </a:cubicBezTo>
                <a:cubicBezTo>
                  <a:pt x="7446963" y="5676458"/>
                  <a:pt x="7441366" y="5677135"/>
                  <a:pt x="7435063" y="5677135"/>
                </a:cubicBezTo>
                <a:cubicBezTo>
                  <a:pt x="7429171" y="5677135"/>
                  <a:pt x="7423899" y="5676517"/>
                  <a:pt x="7419245" y="5675280"/>
                </a:cubicBezTo>
                <a:cubicBezTo>
                  <a:pt x="7414591" y="5674042"/>
                  <a:pt x="7410644" y="5672216"/>
                  <a:pt x="7407404" y="5669801"/>
                </a:cubicBezTo>
                <a:cubicBezTo>
                  <a:pt x="7404164" y="5667385"/>
                  <a:pt x="7401689" y="5664410"/>
                  <a:pt x="7399981" y="5660876"/>
                </a:cubicBezTo>
                <a:cubicBezTo>
                  <a:pt x="7398273" y="5657341"/>
                  <a:pt x="7397418" y="5653306"/>
                  <a:pt x="7397418" y="5648769"/>
                </a:cubicBezTo>
                <a:cubicBezTo>
                  <a:pt x="7397418" y="5645176"/>
                  <a:pt x="7398007" y="5641877"/>
                  <a:pt x="7399186" y="5638872"/>
                </a:cubicBezTo>
                <a:cubicBezTo>
                  <a:pt x="7400364" y="5635868"/>
                  <a:pt x="7402058" y="5633099"/>
                  <a:pt x="7404267" y="5630566"/>
                </a:cubicBezTo>
                <a:cubicBezTo>
                  <a:pt x="7406476" y="5628033"/>
                  <a:pt x="7409201" y="5625662"/>
                  <a:pt x="7412441" y="5623452"/>
                </a:cubicBezTo>
                <a:cubicBezTo>
                  <a:pt x="7415681" y="5621243"/>
                  <a:pt x="7419333" y="5619137"/>
                  <a:pt x="7423398" y="5617134"/>
                </a:cubicBezTo>
                <a:cubicBezTo>
                  <a:pt x="7419863" y="5615308"/>
                  <a:pt x="7416741" y="5613379"/>
                  <a:pt x="7414031" y="5611346"/>
                </a:cubicBezTo>
                <a:cubicBezTo>
                  <a:pt x="7411321" y="5609314"/>
                  <a:pt x="7409024" y="5607105"/>
                  <a:pt x="7407139" y="5604719"/>
                </a:cubicBezTo>
                <a:cubicBezTo>
                  <a:pt x="7405253" y="5602333"/>
                  <a:pt x="7403825" y="5599785"/>
                  <a:pt x="7402853" y="5597075"/>
                </a:cubicBezTo>
                <a:cubicBezTo>
                  <a:pt x="7401881" y="5594365"/>
                  <a:pt x="7401395" y="5591420"/>
                  <a:pt x="7401395" y="5588238"/>
                </a:cubicBezTo>
                <a:cubicBezTo>
                  <a:pt x="7401395" y="5584232"/>
                  <a:pt x="7402116" y="5580477"/>
                  <a:pt x="7403560" y="5576972"/>
                </a:cubicBezTo>
                <a:cubicBezTo>
                  <a:pt x="7405003" y="5573466"/>
                  <a:pt x="7407183" y="5570418"/>
                  <a:pt x="7410099" y="5567826"/>
                </a:cubicBezTo>
                <a:cubicBezTo>
                  <a:pt x="7413015" y="5565234"/>
                  <a:pt x="7416726" y="5563186"/>
                  <a:pt x="7421233" y="5561684"/>
                </a:cubicBezTo>
                <a:cubicBezTo>
                  <a:pt x="7425740" y="5560182"/>
                  <a:pt x="7430998" y="5559431"/>
                  <a:pt x="7437007" y="5559431"/>
                </a:cubicBezTo>
                <a:close/>
                <a:moveTo>
                  <a:pt x="6011657" y="5559431"/>
                </a:moveTo>
                <a:cubicBezTo>
                  <a:pt x="6018903" y="5559431"/>
                  <a:pt x="6024985" y="5560712"/>
                  <a:pt x="6029905" y="5563275"/>
                </a:cubicBezTo>
                <a:cubicBezTo>
                  <a:pt x="6034824" y="5565837"/>
                  <a:pt x="6038785" y="5569608"/>
                  <a:pt x="6041790" y="5574586"/>
                </a:cubicBezTo>
                <a:cubicBezTo>
                  <a:pt x="6044794" y="5579564"/>
                  <a:pt x="6046930" y="5585690"/>
                  <a:pt x="6048196" y="5592966"/>
                </a:cubicBezTo>
                <a:cubicBezTo>
                  <a:pt x="6049463" y="5600241"/>
                  <a:pt x="6050096" y="5608592"/>
                  <a:pt x="6050096" y="5618018"/>
                </a:cubicBezTo>
                <a:cubicBezTo>
                  <a:pt x="6050096" y="5626796"/>
                  <a:pt x="6049404" y="5634808"/>
                  <a:pt x="6048020" y="5642054"/>
                </a:cubicBezTo>
                <a:cubicBezTo>
                  <a:pt x="6046635" y="5649300"/>
                  <a:pt x="6044338" y="5655530"/>
                  <a:pt x="6041127" y="5660743"/>
                </a:cubicBezTo>
                <a:cubicBezTo>
                  <a:pt x="6037917" y="5665957"/>
                  <a:pt x="6033719" y="5669992"/>
                  <a:pt x="6028535" y="5672849"/>
                </a:cubicBezTo>
                <a:cubicBezTo>
                  <a:pt x="6023351" y="5675707"/>
                  <a:pt x="6016959" y="5677135"/>
                  <a:pt x="6009359" y="5677135"/>
                </a:cubicBezTo>
                <a:cubicBezTo>
                  <a:pt x="6002172" y="5677135"/>
                  <a:pt x="5996119" y="5675854"/>
                  <a:pt x="5991200" y="5673291"/>
                </a:cubicBezTo>
                <a:cubicBezTo>
                  <a:pt x="5986281" y="5670729"/>
                  <a:pt x="5982319" y="5666958"/>
                  <a:pt x="5979315" y="5661980"/>
                </a:cubicBezTo>
                <a:cubicBezTo>
                  <a:pt x="5976310" y="5657002"/>
                  <a:pt x="5974175" y="5650876"/>
                  <a:pt x="5972908" y="5643600"/>
                </a:cubicBezTo>
                <a:cubicBezTo>
                  <a:pt x="5971641" y="5636325"/>
                  <a:pt x="5971008" y="5627974"/>
                  <a:pt x="5971008" y="5618548"/>
                </a:cubicBezTo>
                <a:cubicBezTo>
                  <a:pt x="5971008" y="5609829"/>
                  <a:pt x="5971715" y="5601832"/>
                  <a:pt x="5973129" y="5594557"/>
                </a:cubicBezTo>
                <a:cubicBezTo>
                  <a:pt x="5974543" y="5587281"/>
                  <a:pt x="5976840" y="5581036"/>
                  <a:pt x="5980022" y="5575823"/>
                </a:cubicBezTo>
                <a:cubicBezTo>
                  <a:pt x="5983203" y="5570609"/>
                  <a:pt x="5987385" y="5566574"/>
                  <a:pt x="5992570" y="5563717"/>
                </a:cubicBezTo>
                <a:cubicBezTo>
                  <a:pt x="5997754" y="5560859"/>
                  <a:pt x="6004116" y="5559431"/>
                  <a:pt x="6011657" y="5559431"/>
                </a:cubicBezTo>
                <a:close/>
                <a:moveTo>
                  <a:pt x="5925932" y="5559431"/>
                </a:moveTo>
                <a:cubicBezTo>
                  <a:pt x="5933178" y="5559431"/>
                  <a:pt x="5939260" y="5560712"/>
                  <a:pt x="5944180" y="5563275"/>
                </a:cubicBezTo>
                <a:cubicBezTo>
                  <a:pt x="5949099" y="5565837"/>
                  <a:pt x="5953060" y="5569608"/>
                  <a:pt x="5956065" y="5574586"/>
                </a:cubicBezTo>
                <a:cubicBezTo>
                  <a:pt x="5959069" y="5579564"/>
                  <a:pt x="5961205" y="5585690"/>
                  <a:pt x="5962471" y="5592966"/>
                </a:cubicBezTo>
                <a:cubicBezTo>
                  <a:pt x="5963738" y="5600241"/>
                  <a:pt x="5964371" y="5608592"/>
                  <a:pt x="5964371" y="5618018"/>
                </a:cubicBezTo>
                <a:cubicBezTo>
                  <a:pt x="5964371" y="5626796"/>
                  <a:pt x="5963679" y="5634808"/>
                  <a:pt x="5962295" y="5642054"/>
                </a:cubicBezTo>
                <a:cubicBezTo>
                  <a:pt x="5960910" y="5649300"/>
                  <a:pt x="5958613" y="5655530"/>
                  <a:pt x="5955402" y="5660743"/>
                </a:cubicBezTo>
                <a:cubicBezTo>
                  <a:pt x="5952192" y="5665957"/>
                  <a:pt x="5947994" y="5669992"/>
                  <a:pt x="5942810" y="5672849"/>
                </a:cubicBezTo>
                <a:cubicBezTo>
                  <a:pt x="5937626" y="5675707"/>
                  <a:pt x="5931234" y="5677135"/>
                  <a:pt x="5923634" y="5677135"/>
                </a:cubicBezTo>
                <a:cubicBezTo>
                  <a:pt x="5916447" y="5677135"/>
                  <a:pt x="5910394" y="5675854"/>
                  <a:pt x="5905475" y="5673291"/>
                </a:cubicBezTo>
                <a:cubicBezTo>
                  <a:pt x="5900556" y="5670729"/>
                  <a:pt x="5896594" y="5666958"/>
                  <a:pt x="5893590" y="5661980"/>
                </a:cubicBezTo>
                <a:cubicBezTo>
                  <a:pt x="5890585" y="5657002"/>
                  <a:pt x="5888450" y="5650876"/>
                  <a:pt x="5887183" y="5643600"/>
                </a:cubicBezTo>
                <a:cubicBezTo>
                  <a:pt x="5885916" y="5636325"/>
                  <a:pt x="5885283" y="5627974"/>
                  <a:pt x="5885283" y="5618548"/>
                </a:cubicBezTo>
                <a:cubicBezTo>
                  <a:pt x="5885283" y="5609829"/>
                  <a:pt x="5885990" y="5601832"/>
                  <a:pt x="5887404" y="5594557"/>
                </a:cubicBezTo>
                <a:cubicBezTo>
                  <a:pt x="5888818" y="5587281"/>
                  <a:pt x="5891115" y="5581036"/>
                  <a:pt x="5894297" y="5575823"/>
                </a:cubicBezTo>
                <a:cubicBezTo>
                  <a:pt x="5897478" y="5570609"/>
                  <a:pt x="5901660" y="5566574"/>
                  <a:pt x="5906845" y="5563717"/>
                </a:cubicBezTo>
                <a:cubicBezTo>
                  <a:pt x="5912029" y="5560859"/>
                  <a:pt x="5918391" y="5559431"/>
                  <a:pt x="5925932" y="5559431"/>
                </a:cubicBezTo>
                <a:close/>
                <a:moveTo>
                  <a:pt x="5783057" y="5559431"/>
                </a:moveTo>
                <a:cubicBezTo>
                  <a:pt x="5790303" y="5559431"/>
                  <a:pt x="5796385" y="5560712"/>
                  <a:pt x="5801305" y="5563275"/>
                </a:cubicBezTo>
                <a:cubicBezTo>
                  <a:pt x="5806224" y="5565837"/>
                  <a:pt x="5810185" y="5569608"/>
                  <a:pt x="5813190" y="5574586"/>
                </a:cubicBezTo>
                <a:cubicBezTo>
                  <a:pt x="5816194" y="5579564"/>
                  <a:pt x="5818330" y="5585690"/>
                  <a:pt x="5819596" y="5592966"/>
                </a:cubicBezTo>
                <a:cubicBezTo>
                  <a:pt x="5820863" y="5600241"/>
                  <a:pt x="5821496" y="5608592"/>
                  <a:pt x="5821496" y="5618018"/>
                </a:cubicBezTo>
                <a:cubicBezTo>
                  <a:pt x="5821496" y="5626796"/>
                  <a:pt x="5820804" y="5634808"/>
                  <a:pt x="5819420" y="5642054"/>
                </a:cubicBezTo>
                <a:cubicBezTo>
                  <a:pt x="5818035" y="5649300"/>
                  <a:pt x="5815738" y="5655530"/>
                  <a:pt x="5812527" y="5660743"/>
                </a:cubicBezTo>
                <a:cubicBezTo>
                  <a:pt x="5809317" y="5665957"/>
                  <a:pt x="5805119" y="5669992"/>
                  <a:pt x="5799935" y="5672849"/>
                </a:cubicBezTo>
                <a:cubicBezTo>
                  <a:pt x="5794751" y="5675707"/>
                  <a:pt x="5788359" y="5677135"/>
                  <a:pt x="5780759" y="5677135"/>
                </a:cubicBezTo>
                <a:cubicBezTo>
                  <a:pt x="5773572" y="5677135"/>
                  <a:pt x="5767519" y="5675854"/>
                  <a:pt x="5762600" y="5673291"/>
                </a:cubicBezTo>
                <a:cubicBezTo>
                  <a:pt x="5757681" y="5670729"/>
                  <a:pt x="5753719" y="5666958"/>
                  <a:pt x="5750715" y="5661980"/>
                </a:cubicBezTo>
                <a:cubicBezTo>
                  <a:pt x="5747710" y="5657002"/>
                  <a:pt x="5745575" y="5650876"/>
                  <a:pt x="5744308" y="5643600"/>
                </a:cubicBezTo>
                <a:cubicBezTo>
                  <a:pt x="5743041" y="5636325"/>
                  <a:pt x="5742408" y="5627974"/>
                  <a:pt x="5742408" y="5618548"/>
                </a:cubicBezTo>
                <a:cubicBezTo>
                  <a:pt x="5742408" y="5609829"/>
                  <a:pt x="5743115" y="5601832"/>
                  <a:pt x="5744529" y="5594557"/>
                </a:cubicBezTo>
                <a:cubicBezTo>
                  <a:pt x="5745943" y="5587281"/>
                  <a:pt x="5748240" y="5581036"/>
                  <a:pt x="5751422" y="5575823"/>
                </a:cubicBezTo>
                <a:cubicBezTo>
                  <a:pt x="5754603" y="5570609"/>
                  <a:pt x="5758785" y="5566574"/>
                  <a:pt x="5763970" y="5563717"/>
                </a:cubicBezTo>
                <a:cubicBezTo>
                  <a:pt x="5769154" y="5560859"/>
                  <a:pt x="5775516" y="5559431"/>
                  <a:pt x="5783057" y="5559431"/>
                </a:cubicBezTo>
                <a:close/>
                <a:moveTo>
                  <a:pt x="5687807" y="5559431"/>
                </a:moveTo>
                <a:cubicBezTo>
                  <a:pt x="5695053" y="5559431"/>
                  <a:pt x="5701136" y="5560712"/>
                  <a:pt x="5706055" y="5563275"/>
                </a:cubicBezTo>
                <a:cubicBezTo>
                  <a:pt x="5710974" y="5565837"/>
                  <a:pt x="5714935" y="5569608"/>
                  <a:pt x="5717940" y="5574586"/>
                </a:cubicBezTo>
                <a:cubicBezTo>
                  <a:pt x="5720944" y="5579564"/>
                  <a:pt x="5723080" y="5585690"/>
                  <a:pt x="5724346" y="5592966"/>
                </a:cubicBezTo>
                <a:cubicBezTo>
                  <a:pt x="5725613" y="5600241"/>
                  <a:pt x="5726246" y="5608592"/>
                  <a:pt x="5726246" y="5618018"/>
                </a:cubicBezTo>
                <a:cubicBezTo>
                  <a:pt x="5726246" y="5626796"/>
                  <a:pt x="5725554" y="5634808"/>
                  <a:pt x="5724170" y="5642054"/>
                </a:cubicBezTo>
                <a:cubicBezTo>
                  <a:pt x="5722785" y="5649300"/>
                  <a:pt x="5720488" y="5655530"/>
                  <a:pt x="5717277" y="5660743"/>
                </a:cubicBezTo>
                <a:cubicBezTo>
                  <a:pt x="5714067" y="5665957"/>
                  <a:pt x="5709869" y="5669992"/>
                  <a:pt x="5704685" y="5672849"/>
                </a:cubicBezTo>
                <a:cubicBezTo>
                  <a:pt x="5699501" y="5675707"/>
                  <a:pt x="5693109" y="5677135"/>
                  <a:pt x="5685509" y="5677135"/>
                </a:cubicBezTo>
                <a:cubicBezTo>
                  <a:pt x="5678322" y="5677135"/>
                  <a:pt x="5672269" y="5675854"/>
                  <a:pt x="5667350" y="5673291"/>
                </a:cubicBezTo>
                <a:cubicBezTo>
                  <a:pt x="5662431" y="5670729"/>
                  <a:pt x="5658469" y="5666958"/>
                  <a:pt x="5655465" y="5661980"/>
                </a:cubicBezTo>
                <a:cubicBezTo>
                  <a:pt x="5652460" y="5657002"/>
                  <a:pt x="5650325" y="5650876"/>
                  <a:pt x="5649058" y="5643600"/>
                </a:cubicBezTo>
                <a:cubicBezTo>
                  <a:pt x="5647791" y="5636325"/>
                  <a:pt x="5647158" y="5627974"/>
                  <a:pt x="5647158" y="5618548"/>
                </a:cubicBezTo>
                <a:cubicBezTo>
                  <a:pt x="5647158" y="5609829"/>
                  <a:pt x="5647865" y="5601832"/>
                  <a:pt x="5649279" y="5594557"/>
                </a:cubicBezTo>
                <a:cubicBezTo>
                  <a:pt x="5650693" y="5587281"/>
                  <a:pt x="5652990" y="5581036"/>
                  <a:pt x="5656172" y="5575823"/>
                </a:cubicBezTo>
                <a:cubicBezTo>
                  <a:pt x="5659353" y="5570609"/>
                  <a:pt x="5663536" y="5566574"/>
                  <a:pt x="5668720" y="5563717"/>
                </a:cubicBezTo>
                <a:cubicBezTo>
                  <a:pt x="5673904" y="5560859"/>
                  <a:pt x="5680266" y="5559431"/>
                  <a:pt x="5687807" y="5559431"/>
                </a:cubicBezTo>
                <a:close/>
                <a:moveTo>
                  <a:pt x="5592380" y="5559431"/>
                </a:moveTo>
                <a:cubicBezTo>
                  <a:pt x="5598153" y="5559431"/>
                  <a:pt x="5603146" y="5560123"/>
                  <a:pt x="5607358" y="5561507"/>
                </a:cubicBezTo>
                <a:cubicBezTo>
                  <a:pt x="5611570" y="5562892"/>
                  <a:pt x="5615046" y="5564777"/>
                  <a:pt x="5617786" y="5567163"/>
                </a:cubicBezTo>
                <a:cubicBezTo>
                  <a:pt x="5620525" y="5569549"/>
                  <a:pt x="5622543" y="5572362"/>
                  <a:pt x="5623839" y="5575602"/>
                </a:cubicBezTo>
                <a:cubicBezTo>
                  <a:pt x="5625135" y="5578842"/>
                  <a:pt x="5625783" y="5582318"/>
                  <a:pt x="5625783" y="5586029"/>
                </a:cubicBezTo>
                <a:cubicBezTo>
                  <a:pt x="5625783" y="5589034"/>
                  <a:pt x="5625297" y="5591920"/>
                  <a:pt x="5624325" y="5594689"/>
                </a:cubicBezTo>
                <a:cubicBezTo>
                  <a:pt x="5623353" y="5597458"/>
                  <a:pt x="5621924" y="5600079"/>
                  <a:pt x="5620039" y="5602554"/>
                </a:cubicBezTo>
                <a:cubicBezTo>
                  <a:pt x="5618154" y="5605028"/>
                  <a:pt x="5615841" y="5607340"/>
                  <a:pt x="5613102" y="5609491"/>
                </a:cubicBezTo>
                <a:cubicBezTo>
                  <a:pt x="5610363" y="5611641"/>
                  <a:pt x="5607226" y="5613658"/>
                  <a:pt x="5603691" y="5615544"/>
                </a:cubicBezTo>
                <a:cubicBezTo>
                  <a:pt x="5607874" y="5617606"/>
                  <a:pt x="5611600" y="5619726"/>
                  <a:pt x="5614869" y="5621906"/>
                </a:cubicBezTo>
                <a:cubicBezTo>
                  <a:pt x="5618139" y="5624086"/>
                  <a:pt x="5620878" y="5626427"/>
                  <a:pt x="5623088" y="5628931"/>
                </a:cubicBezTo>
                <a:cubicBezTo>
                  <a:pt x="5625297" y="5631435"/>
                  <a:pt x="5626976" y="5634086"/>
                  <a:pt x="5628124" y="5636884"/>
                </a:cubicBezTo>
                <a:cubicBezTo>
                  <a:pt x="5629273" y="5639682"/>
                  <a:pt x="5629848" y="5642761"/>
                  <a:pt x="5629848" y="5646118"/>
                </a:cubicBezTo>
                <a:cubicBezTo>
                  <a:pt x="5629848" y="5651067"/>
                  <a:pt x="5628964" y="5655471"/>
                  <a:pt x="5627197" y="5659329"/>
                </a:cubicBezTo>
                <a:cubicBezTo>
                  <a:pt x="5625429" y="5663188"/>
                  <a:pt x="5622881" y="5666443"/>
                  <a:pt x="5619553" y="5669094"/>
                </a:cubicBezTo>
                <a:cubicBezTo>
                  <a:pt x="5616224" y="5671745"/>
                  <a:pt x="5612115" y="5673748"/>
                  <a:pt x="5607226" y="5675103"/>
                </a:cubicBezTo>
                <a:cubicBezTo>
                  <a:pt x="5602336" y="5676458"/>
                  <a:pt x="5596740" y="5677135"/>
                  <a:pt x="5590436" y="5677135"/>
                </a:cubicBezTo>
                <a:cubicBezTo>
                  <a:pt x="5584545" y="5677135"/>
                  <a:pt x="5579272" y="5676517"/>
                  <a:pt x="5574618" y="5675280"/>
                </a:cubicBezTo>
                <a:cubicBezTo>
                  <a:pt x="5569964" y="5674042"/>
                  <a:pt x="5566017" y="5672216"/>
                  <a:pt x="5562777" y="5669801"/>
                </a:cubicBezTo>
                <a:cubicBezTo>
                  <a:pt x="5559537" y="5667385"/>
                  <a:pt x="5557063" y="5664410"/>
                  <a:pt x="5555354" y="5660876"/>
                </a:cubicBezTo>
                <a:cubicBezTo>
                  <a:pt x="5553646" y="5657341"/>
                  <a:pt x="5552792" y="5653306"/>
                  <a:pt x="5552792" y="5648769"/>
                </a:cubicBezTo>
                <a:cubicBezTo>
                  <a:pt x="5552792" y="5645176"/>
                  <a:pt x="5553381" y="5641877"/>
                  <a:pt x="5554559" y="5638872"/>
                </a:cubicBezTo>
                <a:cubicBezTo>
                  <a:pt x="5555737" y="5635868"/>
                  <a:pt x="5557431" y="5633099"/>
                  <a:pt x="5559640" y="5630566"/>
                </a:cubicBezTo>
                <a:cubicBezTo>
                  <a:pt x="5561849" y="5628033"/>
                  <a:pt x="5564574" y="5625662"/>
                  <a:pt x="5567814" y="5623452"/>
                </a:cubicBezTo>
                <a:cubicBezTo>
                  <a:pt x="5571054" y="5621243"/>
                  <a:pt x="5574707" y="5619137"/>
                  <a:pt x="5578772" y="5617134"/>
                </a:cubicBezTo>
                <a:cubicBezTo>
                  <a:pt x="5575237" y="5615308"/>
                  <a:pt x="5572115" y="5613379"/>
                  <a:pt x="5569405" y="5611346"/>
                </a:cubicBezTo>
                <a:cubicBezTo>
                  <a:pt x="5566695" y="5609314"/>
                  <a:pt x="5564397" y="5607105"/>
                  <a:pt x="5562512" y="5604719"/>
                </a:cubicBezTo>
                <a:cubicBezTo>
                  <a:pt x="5560627" y="5602333"/>
                  <a:pt x="5559198" y="5599785"/>
                  <a:pt x="5558226" y="5597075"/>
                </a:cubicBezTo>
                <a:cubicBezTo>
                  <a:pt x="5557254" y="5594365"/>
                  <a:pt x="5556768" y="5591420"/>
                  <a:pt x="5556768" y="5588238"/>
                </a:cubicBezTo>
                <a:cubicBezTo>
                  <a:pt x="5556768" y="5584232"/>
                  <a:pt x="5557490" y="5580477"/>
                  <a:pt x="5558933" y="5576972"/>
                </a:cubicBezTo>
                <a:cubicBezTo>
                  <a:pt x="5560377" y="5573466"/>
                  <a:pt x="5562556" y="5570418"/>
                  <a:pt x="5565472" y="5567826"/>
                </a:cubicBezTo>
                <a:cubicBezTo>
                  <a:pt x="5568389" y="5565234"/>
                  <a:pt x="5572100" y="5563186"/>
                  <a:pt x="5576607" y="5561684"/>
                </a:cubicBezTo>
                <a:cubicBezTo>
                  <a:pt x="5581113" y="5560182"/>
                  <a:pt x="5586371" y="5559431"/>
                  <a:pt x="5592380" y="5559431"/>
                </a:cubicBezTo>
                <a:close/>
                <a:moveTo>
                  <a:pt x="5446059" y="5559431"/>
                </a:moveTo>
                <a:cubicBezTo>
                  <a:pt x="5451596" y="5559431"/>
                  <a:pt x="5456442" y="5560211"/>
                  <a:pt x="5460595" y="5561772"/>
                </a:cubicBezTo>
                <a:cubicBezTo>
                  <a:pt x="5464748" y="5563334"/>
                  <a:pt x="5468195" y="5565469"/>
                  <a:pt x="5470934" y="5568179"/>
                </a:cubicBezTo>
                <a:cubicBezTo>
                  <a:pt x="5473673" y="5570889"/>
                  <a:pt x="5475721" y="5574041"/>
                  <a:pt x="5477076" y="5577634"/>
                </a:cubicBezTo>
                <a:cubicBezTo>
                  <a:pt x="5478430" y="5581228"/>
                  <a:pt x="5479108" y="5585057"/>
                  <a:pt x="5479108" y="5589122"/>
                </a:cubicBezTo>
                <a:cubicBezTo>
                  <a:pt x="5479108" y="5592774"/>
                  <a:pt x="5478784" y="5596412"/>
                  <a:pt x="5478136" y="5600035"/>
                </a:cubicBezTo>
                <a:cubicBezTo>
                  <a:pt x="5477488" y="5603658"/>
                  <a:pt x="5476118" y="5607576"/>
                  <a:pt x="5474027" y="5611788"/>
                </a:cubicBezTo>
                <a:cubicBezTo>
                  <a:pt x="5471936" y="5616000"/>
                  <a:pt x="5468916" y="5620684"/>
                  <a:pt x="5464969" y="5625838"/>
                </a:cubicBezTo>
                <a:cubicBezTo>
                  <a:pt x="5461022" y="5630993"/>
                  <a:pt x="5455779" y="5636928"/>
                  <a:pt x="5449240" y="5643644"/>
                </a:cubicBezTo>
                <a:lnTo>
                  <a:pt x="5431125" y="5662555"/>
                </a:lnTo>
                <a:lnTo>
                  <a:pt x="5480875" y="5662555"/>
                </a:lnTo>
                <a:cubicBezTo>
                  <a:pt x="5481347" y="5662555"/>
                  <a:pt x="5481803" y="5662687"/>
                  <a:pt x="5482245" y="5662952"/>
                </a:cubicBezTo>
                <a:cubicBezTo>
                  <a:pt x="5482687" y="5663217"/>
                  <a:pt x="5483070" y="5663615"/>
                  <a:pt x="5483394" y="5664145"/>
                </a:cubicBezTo>
                <a:cubicBezTo>
                  <a:pt x="5483718" y="5664675"/>
                  <a:pt x="5483953" y="5665338"/>
                  <a:pt x="5484101" y="5666134"/>
                </a:cubicBezTo>
                <a:cubicBezTo>
                  <a:pt x="5484248" y="5666929"/>
                  <a:pt x="5484322" y="5667857"/>
                  <a:pt x="5484322" y="5668917"/>
                </a:cubicBezTo>
                <a:cubicBezTo>
                  <a:pt x="5484322" y="5669977"/>
                  <a:pt x="5484248" y="5670920"/>
                  <a:pt x="5484101" y="5671745"/>
                </a:cubicBezTo>
                <a:cubicBezTo>
                  <a:pt x="5483953" y="5672570"/>
                  <a:pt x="5483747" y="5673262"/>
                  <a:pt x="5483482" y="5673821"/>
                </a:cubicBezTo>
                <a:cubicBezTo>
                  <a:pt x="5483217" y="5674381"/>
                  <a:pt x="5482864" y="5674793"/>
                  <a:pt x="5482422" y="5675059"/>
                </a:cubicBezTo>
                <a:cubicBezTo>
                  <a:pt x="5481980" y="5675324"/>
                  <a:pt x="5481494" y="5675456"/>
                  <a:pt x="5480964" y="5675456"/>
                </a:cubicBezTo>
                <a:lnTo>
                  <a:pt x="5417781" y="5675456"/>
                </a:lnTo>
                <a:cubicBezTo>
                  <a:pt x="5416957" y="5675456"/>
                  <a:pt x="5416235" y="5675353"/>
                  <a:pt x="5415616" y="5675147"/>
                </a:cubicBezTo>
                <a:cubicBezTo>
                  <a:pt x="5414998" y="5674941"/>
                  <a:pt x="5414468" y="5674602"/>
                  <a:pt x="5414026" y="5674131"/>
                </a:cubicBezTo>
                <a:cubicBezTo>
                  <a:pt x="5413584" y="5673659"/>
                  <a:pt x="5413260" y="5672982"/>
                  <a:pt x="5413054" y="5672098"/>
                </a:cubicBezTo>
                <a:cubicBezTo>
                  <a:pt x="5412848" y="5671215"/>
                  <a:pt x="5412745" y="5670125"/>
                  <a:pt x="5412745" y="5668829"/>
                </a:cubicBezTo>
                <a:cubicBezTo>
                  <a:pt x="5412745" y="5667651"/>
                  <a:pt x="5412790" y="5666620"/>
                  <a:pt x="5412881" y="5665736"/>
                </a:cubicBezTo>
                <a:cubicBezTo>
                  <a:pt x="5412972" y="5664852"/>
                  <a:pt x="5413170" y="5664072"/>
                  <a:pt x="5413473" y="5663394"/>
                </a:cubicBezTo>
                <a:cubicBezTo>
                  <a:pt x="5413776" y="5662717"/>
                  <a:pt x="5414156" y="5662039"/>
                  <a:pt x="5414611" y="5661362"/>
                </a:cubicBezTo>
                <a:cubicBezTo>
                  <a:pt x="5415067" y="5660684"/>
                  <a:pt x="5415659" y="5659963"/>
                  <a:pt x="5416387" y="5659197"/>
                </a:cubicBezTo>
                <a:lnTo>
                  <a:pt x="5439242" y="5635691"/>
                </a:lnTo>
                <a:cubicBezTo>
                  <a:pt x="5444524" y="5630271"/>
                  <a:pt x="5448758" y="5625411"/>
                  <a:pt x="5451946" y="5621111"/>
                </a:cubicBezTo>
                <a:cubicBezTo>
                  <a:pt x="5455133" y="5616810"/>
                  <a:pt x="5457591" y="5612893"/>
                  <a:pt x="5459321" y="5609358"/>
                </a:cubicBezTo>
                <a:cubicBezTo>
                  <a:pt x="5461051" y="5605823"/>
                  <a:pt x="5462190" y="5602613"/>
                  <a:pt x="5462736" y="5599726"/>
                </a:cubicBezTo>
                <a:cubicBezTo>
                  <a:pt x="5463282" y="5596839"/>
                  <a:pt x="5463555" y="5594129"/>
                  <a:pt x="5463555" y="5591596"/>
                </a:cubicBezTo>
                <a:cubicBezTo>
                  <a:pt x="5463555" y="5589063"/>
                  <a:pt x="5463130" y="5586662"/>
                  <a:pt x="5462279" y="5584394"/>
                </a:cubicBezTo>
                <a:cubicBezTo>
                  <a:pt x="5461428" y="5582126"/>
                  <a:pt x="5460197" y="5580138"/>
                  <a:pt x="5458586" y="5578430"/>
                </a:cubicBezTo>
                <a:cubicBezTo>
                  <a:pt x="5456975" y="5576721"/>
                  <a:pt x="5454954" y="5575366"/>
                  <a:pt x="5452523" y="5574365"/>
                </a:cubicBezTo>
                <a:cubicBezTo>
                  <a:pt x="5450091" y="5573363"/>
                  <a:pt x="5447295" y="5572863"/>
                  <a:pt x="5444134" y="5572863"/>
                </a:cubicBezTo>
                <a:cubicBezTo>
                  <a:pt x="5440426" y="5572863"/>
                  <a:pt x="5437098" y="5573363"/>
                  <a:pt x="5434150" y="5574365"/>
                </a:cubicBezTo>
                <a:cubicBezTo>
                  <a:pt x="5431202" y="5575366"/>
                  <a:pt x="5428618" y="5576456"/>
                  <a:pt x="5426399" y="5577634"/>
                </a:cubicBezTo>
                <a:cubicBezTo>
                  <a:pt x="5424180" y="5578813"/>
                  <a:pt x="5422327" y="5579902"/>
                  <a:pt x="5420838" y="5580904"/>
                </a:cubicBezTo>
                <a:cubicBezTo>
                  <a:pt x="5419349" y="5581905"/>
                  <a:pt x="5418239" y="5582406"/>
                  <a:pt x="5417509" y="5582406"/>
                </a:cubicBezTo>
                <a:cubicBezTo>
                  <a:pt x="5417084" y="5582406"/>
                  <a:pt x="5416704" y="5582288"/>
                  <a:pt x="5416370" y="5582053"/>
                </a:cubicBezTo>
                <a:cubicBezTo>
                  <a:pt x="5416035" y="5581817"/>
                  <a:pt x="5415761" y="5581434"/>
                  <a:pt x="5415549" y="5580904"/>
                </a:cubicBezTo>
                <a:cubicBezTo>
                  <a:pt x="5415336" y="5580374"/>
                  <a:pt x="5415169" y="5579667"/>
                  <a:pt x="5415048" y="5578783"/>
                </a:cubicBezTo>
                <a:cubicBezTo>
                  <a:pt x="5414926" y="5577899"/>
                  <a:pt x="5414865" y="5576839"/>
                  <a:pt x="5414865" y="5575602"/>
                </a:cubicBezTo>
                <a:cubicBezTo>
                  <a:pt x="5414865" y="5574718"/>
                  <a:pt x="5414895" y="5573952"/>
                  <a:pt x="5414954" y="5573304"/>
                </a:cubicBezTo>
                <a:cubicBezTo>
                  <a:pt x="5415013" y="5572656"/>
                  <a:pt x="5415116" y="5572097"/>
                  <a:pt x="5415263" y="5571625"/>
                </a:cubicBezTo>
                <a:cubicBezTo>
                  <a:pt x="5415410" y="5571154"/>
                  <a:pt x="5415602" y="5570712"/>
                  <a:pt x="5415837" y="5570300"/>
                </a:cubicBezTo>
                <a:cubicBezTo>
                  <a:pt x="5416073" y="5569888"/>
                  <a:pt x="5416544" y="5569372"/>
                  <a:pt x="5417251" y="5568753"/>
                </a:cubicBezTo>
                <a:cubicBezTo>
                  <a:pt x="5417958" y="5568135"/>
                  <a:pt x="5419181" y="5567295"/>
                  <a:pt x="5420919" y="5566235"/>
                </a:cubicBezTo>
                <a:cubicBezTo>
                  <a:pt x="5422656" y="5565175"/>
                  <a:pt x="5424836" y="5564129"/>
                  <a:pt x="5427458" y="5563098"/>
                </a:cubicBezTo>
                <a:cubicBezTo>
                  <a:pt x="5430079" y="5562067"/>
                  <a:pt x="5432966" y="5561198"/>
                  <a:pt x="5436118" y="5560491"/>
                </a:cubicBezTo>
                <a:cubicBezTo>
                  <a:pt x="5439269" y="5559784"/>
                  <a:pt x="5442583" y="5559431"/>
                  <a:pt x="5446059" y="5559431"/>
                </a:cubicBezTo>
                <a:close/>
                <a:moveTo>
                  <a:pt x="3647826" y="5559431"/>
                </a:moveTo>
                <a:cubicBezTo>
                  <a:pt x="3655072" y="5559431"/>
                  <a:pt x="3661154" y="5560712"/>
                  <a:pt x="3666074" y="5563275"/>
                </a:cubicBezTo>
                <a:cubicBezTo>
                  <a:pt x="3670993" y="5565837"/>
                  <a:pt x="3674954" y="5569608"/>
                  <a:pt x="3677959" y="5574586"/>
                </a:cubicBezTo>
                <a:cubicBezTo>
                  <a:pt x="3680963" y="5579564"/>
                  <a:pt x="3683099" y="5585690"/>
                  <a:pt x="3684365" y="5592966"/>
                </a:cubicBezTo>
                <a:cubicBezTo>
                  <a:pt x="3685632" y="5600241"/>
                  <a:pt x="3686265" y="5608592"/>
                  <a:pt x="3686265" y="5618018"/>
                </a:cubicBezTo>
                <a:cubicBezTo>
                  <a:pt x="3686265" y="5626796"/>
                  <a:pt x="3685573" y="5634808"/>
                  <a:pt x="3684189" y="5642054"/>
                </a:cubicBezTo>
                <a:cubicBezTo>
                  <a:pt x="3682804" y="5649300"/>
                  <a:pt x="3680507" y="5655530"/>
                  <a:pt x="3677296" y="5660743"/>
                </a:cubicBezTo>
                <a:cubicBezTo>
                  <a:pt x="3674085" y="5665957"/>
                  <a:pt x="3669888" y="5669992"/>
                  <a:pt x="3664704" y="5672849"/>
                </a:cubicBezTo>
                <a:cubicBezTo>
                  <a:pt x="3659520" y="5675707"/>
                  <a:pt x="3653128" y="5677135"/>
                  <a:pt x="3645528" y="5677135"/>
                </a:cubicBezTo>
                <a:cubicBezTo>
                  <a:pt x="3638341" y="5677135"/>
                  <a:pt x="3632288" y="5675854"/>
                  <a:pt x="3627369" y="5673291"/>
                </a:cubicBezTo>
                <a:cubicBezTo>
                  <a:pt x="3622450" y="5670729"/>
                  <a:pt x="3618488" y="5666958"/>
                  <a:pt x="3615484" y="5661980"/>
                </a:cubicBezTo>
                <a:cubicBezTo>
                  <a:pt x="3612479" y="5657002"/>
                  <a:pt x="3610344" y="5650876"/>
                  <a:pt x="3609077" y="5643600"/>
                </a:cubicBezTo>
                <a:cubicBezTo>
                  <a:pt x="3607810" y="5636325"/>
                  <a:pt x="3607177" y="5627974"/>
                  <a:pt x="3607177" y="5618548"/>
                </a:cubicBezTo>
                <a:cubicBezTo>
                  <a:pt x="3607177" y="5609829"/>
                  <a:pt x="3607884" y="5601832"/>
                  <a:pt x="3609298" y="5594557"/>
                </a:cubicBezTo>
                <a:cubicBezTo>
                  <a:pt x="3610712" y="5587281"/>
                  <a:pt x="3613009" y="5581036"/>
                  <a:pt x="3616191" y="5575823"/>
                </a:cubicBezTo>
                <a:cubicBezTo>
                  <a:pt x="3619372" y="5570609"/>
                  <a:pt x="3623554" y="5566574"/>
                  <a:pt x="3628739" y="5563717"/>
                </a:cubicBezTo>
                <a:cubicBezTo>
                  <a:pt x="3633923" y="5560859"/>
                  <a:pt x="3640285" y="5559431"/>
                  <a:pt x="3647826" y="5559431"/>
                </a:cubicBezTo>
                <a:close/>
                <a:moveTo>
                  <a:pt x="3362898" y="4807766"/>
                </a:moveTo>
                <a:cubicBezTo>
                  <a:pt x="3361013" y="4809239"/>
                  <a:pt x="3359466" y="4810638"/>
                  <a:pt x="3358259" y="4811964"/>
                </a:cubicBezTo>
                <a:cubicBezTo>
                  <a:pt x="3357051" y="4813289"/>
                  <a:pt x="3356094" y="4814556"/>
                  <a:pt x="3355387" y="4815764"/>
                </a:cubicBezTo>
                <a:cubicBezTo>
                  <a:pt x="3354680" y="4816971"/>
                  <a:pt x="3354194" y="4818164"/>
                  <a:pt x="3353929" y="4819342"/>
                </a:cubicBezTo>
                <a:cubicBezTo>
                  <a:pt x="3353664" y="4820521"/>
                  <a:pt x="3353531" y="4821728"/>
                  <a:pt x="3353531" y="4822965"/>
                </a:cubicBezTo>
                <a:cubicBezTo>
                  <a:pt x="3353531" y="4826795"/>
                  <a:pt x="3355475" y="4829696"/>
                  <a:pt x="3359363" y="4831670"/>
                </a:cubicBezTo>
                <a:cubicBezTo>
                  <a:pt x="3363252" y="4833643"/>
                  <a:pt x="3368671" y="4834630"/>
                  <a:pt x="3375623" y="4834630"/>
                </a:cubicBezTo>
                <a:cubicBezTo>
                  <a:pt x="3380041" y="4834630"/>
                  <a:pt x="3383738" y="4834203"/>
                  <a:pt x="3386713" y="4833349"/>
                </a:cubicBezTo>
                <a:cubicBezTo>
                  <a:pt x="3389688" y="4832494"/>
                  <a:pt x="3392089" y="4831360"/>
                  <a:pt x="3393915" y="4829946"/>
                </a:cubicBezTo>
                <a:cubicBezTo>
                  <a:pt x="3395741" y="4828533"/>
                  <a:pt x="3397052" y="4826913"/>
                  <a:pt x="3397847" y="4825086"/>
                </a:cubicBezTo>
                <a:cubicBezTo>
                  <a:pt x="3398642" y="4823260"/>
                  <a:pt x="3399040" y="4821345"/>
                  <a:pt x="3399040" y="4819342"/>
                </a:cubicBezTo>
                <a:cubicBezTo>
                  <a:pt x="3399040" y="4815926"/>
                  <a:pt x="3397641" y="4813289"/>
                  <a:pt x="3394843" y="4811434"/>
                </a:cubicBezTo>
                <a:cubicBezTo>
                  <a:pt x="3392044" y="4809578"/>
                  <a:pt x="3388259" y="4808591"/>
                  <a:pt x="3383488" y="4808473"/>
                </a:cubicBezTo>
                <a:close/>
                <a:moveTo>
                  <a:pt x="7756817" y="4806474"/>
                </a:moveTo>
                <a:cubicBezTo>
                  <a:pt x="7760352" y="4806474"/>
                  <a:pt x="7762797" y="4807152"/>
                  <a:pt x="7764152" y="4808507"/>
                </a:cubicBezTo>
                <a:cubicBezTo>
                  <a:pt x="7765507" y="4809861"/>
                  <a:pt x="7766184" y="4812571"/>
                  <a:pt x="7766184" y="4816636"/>
                </a:cubicBezTo>
                <a:cubicBezTo>
                  <a:pt x="7766184" y="4820819"/>
                  <a:pt x="7765492" y="4823603"/>
                  <a:pt x="7764108" y="4824987"/>
                </a:cubicBezTo>
                <a:cubicBezTo>
                  <a:pt x="7762723" y="4826371"/>
                  <a:pt x="7760205" y="4827064"/>
                  <a:pt x="7756552" y="4827064"/>
                </a:cubicBezTo>
                <a:cubicBezTo>
                  <a:pt x="7753018" y="4827064"/>
                  <a:pt x="7750573" y="4826386"/>
                  <a:pt x="7749218" y="4825031"/>
                </a:cubicBezTo>
                <a:cubicBezTo>
                  <a:pt x="7747863" y="4823676"/>
                  <a:pt x="7747185" y="4820966"/>
                  <a:pt x="7747185" y="4816901"/>
                </a:cubicBezTo>
                <a:cubicBezTo>
                  <a:pt x="7747185" y="4812719"/>
                  <a:pt x="7747878" y="4809935"/>
                  <a:pt x="7749262" y="4808551"/>
                </a:cubicBezTo>
                <a:cubicBezTo>
                  <a:pt x="7750646" y="4807166"/>
                  <a:pt x="7753165" y="4806474"/>
                  <a:pt x="7756817" y="4806474"/>
                </a:cubicBezTo>
                <a:close/>
                <a:moveTo>
                  <a:pt x="7575843" y="4806474"/>
                </a:moveTo>
                <a:cubicBezTo>
                  <a:pt x="7579377" y="4806474"/>
                  <a:pt x="7581822" y="4807152"/>
                  <a:pt x="7583177" y="4808507"/>
                </a:cubicBezTo>
                <a:cubicBezTo>
                  <a:pt x="7584532" y="4809861"/>
                  <a:pt x="7585209" y="4812571"/>
                  <a:pt x="7585209" y="4816636"/>
                </a:cubicBezTo>
                <a:cubicBezTo>
                  <a:pt x="7585209" y="4820819"/>
                  <a:pt x="7584517" y="4823603"/>
                  <a:pt x="7583133" y="4824987"/>
                </a:cubicBezTo>
                <a:cubicBezTo>
                  <a:pt x="7581748" y="4826371"/>
                  <a:pt x="7579230" y="4827064"/>
                  <a:pt x="7575577" y="4827064"/>
                </a:cubicBezTo>
                <a:cubicBezTo>
                  <a:pt x="7572043" y="4827064"/>
                  <a:pt x="7569598" y="4826386"/>
                  <a:pt x="7568243" y="4825031"/>
                </a:cubicBezTo>
                <a:cubicBezTo>
                  <a:pt x="7566888" y="4823676"/>
                  <a:pt x="7566211" y="4820966"/>
                  <a:pt x="7566211" y="4816901"/>
                </a:cubicBezTo>
                <a:cubicBezTo>
                  <a:pt x="7566211" y="4812719"/>
                  <a:pt x="7566903" y="4809935"/>
                  <a:pt x="7568287" y="4808551"/>
                </a:cubicBezTo>
                <a:cubicBezTo>
                  <a:pt x="7569672" y="4807166"/>
                  <a:pt x="7572190" y="4806474"/>
                  <a:pt x="7575843" y="4806474"/>
                </a:cubicBezTo>
                <a:close/>
                <a:moveTo>
                  <a:pt x="5816171" y="4788671"/>
                </a:moveTo>
                <a:cubicBezTo>
                  <a:pt x="5819706" y="4788671"/>
                  <a:pt x="5822151" y="4789349"/>
                  <a:pt x="5823506" y="4790704"/>
                </a:cubicBezTo>
                <a:cubicBezTo>
                  <a:pt x="5824860" y="4792058"/>
                  <a:pt x="5825538" y="4794768"/>
                  <a:pt x="5825538" y="4798833"/>
                </a:cubicBezTo>
                <a:cubicBezTo>
                  <a:pt x="5825538" y="4803016"/>
                  <a:pt x="5824846" y="4805800"/>
                  <a:pt x="5823461" y="4807184"/>
                </a:cubicBezTo>
                <a:cubicBezTo>
                  <a:pt x="5822077" y="4808568"/>
                  <a:pt x="5819558" y="4809261"/>
                  <a:pt x="5815906" y="4809261"/>
                </a:cubicBezTo>
                <a:cubicBezTo>
                  <a:pt x="5812371" y="4809261"/>
                  <a:pt x="5809927" y="4808583"/>
                  <a:pt x="5808572" y="4807228"/>
                </a:cubicBezTo>
                <a:cubicBezTo>
                  <a:pt x="5807217" y="4805873"/>
                  <a:pt x="5806539" y="4803163"/>
                  <a:pt x="5806539" y="4799098"/>
                </a:cubicBezTo>
                <a:cubicBezTo>
                  <a:pt x="5806539" y="4794916"/>
                  <a:pt x="5807231" y="4792132"/>
                  <a:pt x="5808616" y="4790748"/>
                </a:cubicBezTo>
                <a:cubicBezTo>
                  <a:pt x="5810000" y="4789363"/>
                  <a:pt x="5812519" y="4788671"/>
                  <a:pt x="5816171" y="4788671"/>
                </a:cubicBezTo>
                <a:close/>
                <a:moveTo>
                  <a:pt x="5484210" y="4788671"/>
                </a:moveTo>
                <a:cubicBezTo>
                  <a:pt x="5485683" y="4788671"/>
                  <a:pt x="5486949" y="4788759"/>
                  <a:pt x="5488010" y="4788936"/>
                </a:cubicBezTo>
                <a:cubicBezTo>
                  <a:pt x="5489070" y="4789113"/>
                  <a:pt x="5489939" y="4789437"/>
                  <a:pt x="5490617" y="4789908"/>
                </a:cubicBezTo>
                <a:cubicBezTo>
                  <a:pt x="5491294" y="4790380"/>
                  <a:pt x="5491795" y="4791086"/>
                  <a:pt x="5492119" y="4792029"/>
                </a:cubicBezTo>
                <a:cubicBezTo>
                  <a:pt x="5492443" y="4792972"/>
                  <a:pt x="5492605" y="4794238"/>
                  <a:pt x="5492605" y="4795829"/>
                </a:cubicBezTo>
                <a:cubicBezTo>
                  <a:pt x="5492605" y="4797655"/>
                  <a:pt x="5492516" y="4799334"/>
                  <a:pt x="5492340" y="4800866"/>
                </a:cubicBezTo>
                <a:cubicBezTo>
                  <a:pt x="5492163" y="4802397"/>
                  <a:pt x="5491868" y="4803841"/>
                  <a:pt x="5491456" y="4805196"/>
                </a:cubicBezTo>
                <a:cubicBezTo>
                  <a:pt x="5491044" y="4806551"/>
                  <a:pt x="5490499" y="4807891"/>
                  <a:pt x="5489821" y="4809216"/>
                </a:cubicBezTo>
                <a:cubicBezTo>
                  <a:pt x="5489144" y="4810542"/>
                  <a:pt x="5488304" y="4811941"/>
                  <a:pt x="5487303" y="4813414"/>
                </a:cubicBezTo>
                <a:lnTo>
                  <a:pt x="5475197" y="4831617"/>
                </a:lnTo>
                <a:cubicBezTo>
                  <a:pt x="5474902" y="4832030"/>
                  <a:pt x="5474563" y="4832383"/>
                  <a:pt x="5474180" y="4832678"/>
                </a:cubicBezTo>
                <a:cubicBezTo>
                  <a:pt x="5473797" y="4832972"/>
                  <a:pt x="5473326" y="4833237"/>
                  <a:pt x="5472767" y="4833473"/>
                </a:cubicBezTo>
                <a:cubicBezTo>
                  <a:pt x="5472207" y="4833709"/>
                  <a:pt x="5471559" y="4833871"/>
                  <a:pt x="5470822" y="4833959"/>
                </a:cubicBezTo>
                <a:cubicBezTo>
                  <a:pt x="5470086" y="4834047"/>
                  <a:pt x="5469158" y="4834092"/>
                  <a:pt x="5468039" y="4834092"/>
                </a:cubicBezTo>
                <a:cubicBezTo>
                  <a:pt x="5467037" y="4834092"/>
                  <a:pt x="5466198" y="4834047"/>
                  <a:pt x="5465520" y="4833959"/>
                </a:cubicBezTo>
                <a:cubicBezTo>
                  <a:pt x="5464843" y="4833871"/>
                  <a:pt x="5464357" y="4833723"/>
                  <a:pt x="5464062" y="4833517"/>
                </a:cubicBezTo>
                <a:cubicBezTo>
                  <a:pt x="5463768" y="4833311"/>
                  <a:pt x="5463606" y="4833031"/>
                  <a:pt x="5463576" y="4832678"/>
                </a:cubicBezTo>
                <a:cubicBezTo>
                  <a:pt x="5463547" y="4832324"/>
                  <a:pt x="5463650" y="4831912"/>
                  <a:pt x="5463886" y="4831441"/>
                </a:cubicBezTo>
                <a:lnTo>
                  <a:pt x="5475638" y="4807140"/>
                </a:lnTo>
                <a:lnTo>
                  <a:pt x="5475638" y="4795829"/>
                </a:lnTo>
                <a:cubicBezTo>
                  <a:pt x="5475638" y="4794238"/>
                  <a:pt x="5475800" y="4792972"/>
                  <a:pt x="5476124" y="4792029"/>
                </a:cubicBezTo>
                <a:cubicBezTo>
                  <a:pt x="5476448" y="4791086"/>
                  <a:pt x="5476964" y="4790380"/>
                  <a:pt x="5477671" y="4789908"/>
                </a:cubicBezTo>
                <a:cubicBezTo>
                  <a:pt x="5478378" y="4789437"/>
                  <a:pt x="5479261" y="4789113"/>
                  <a:pt x="5480322" y="4788936"/>
                </a:cubicBezTo>
                <a:cubicBezTo>
                  <a:pt x="5481382" y="4788759"/>
                  <a:pt x="5482678" y="4788671"/>
                  <a:pt x="5484210" y="4788671"/>
                </a:cubicBezTo>
                <a:close/>
                <a:moveTo>
                  <a:pt x="5206571" y="4788671"/>
                </a:moveTo>
                <a:cubicBezTo>
                  <a:pt x="5210106" y="4788671"/>
                  <a:pt x="5212551" y="4789349"/>
                  <a:pt x="5213906" y="4790704"/>
                </a:cubicBezTo>
                <a:cubicBezTo>
                  <a:pt x="5215261" y="4792058"/>
                  <a:pt x="5215938" y="4794768"/>
                  <a:pt x="5215938" y="4798833"/>
                </a:cubicBezTo>
                <a:cubicBezTo>
                  <a:pt x="5215938" y="4803016"/>
                  <a:pt x="5215246" y="4805800"/>
                  <a:pt x="5213861" y="4807184"/>
                </a:cubicBezTo>
                <a:cubicBezTo>
                  <a:pt x="5212477" y="4808568"/>
                  <a:pt x="5209959" y="4809261"/>
                  <a:pt x="5206306" y="4809261"/>
                </a:cubicBezTo>
                <a:cubicBezTo>
                  <a:pt x="5202771" y="4809261"/>
                  <a:pt x="5200327" y="4808583"/>
                  <a:pt x="5198972" y="4807228"/>
                </a:cubicBezTo>
                <a:cubicBezTo>
                  <a:pt x="5197617" y="4805873"/>
                  <a:pt x="5196939" y="4803163"/>
                  <a:pt x="5196939" y="4799098"/>
                </a:cubicBezTo>
                <a:cubicBezTo>
                  <a:pt x="5196939" y="4794916"/>
                  <a:pt x="5197631" y="4792132"/>
                  <a:pt x="5199016" y="4790748"/>
                </a:cubicBezTo>
                <a:cubicBezTo>
                  <a:pt x="5200400" y="4789363"/>
                  <a:pt x="5202919" y="4788671"/>
                  <a:pt x="5206571" y="4788671"/>
                </a:cubicBezTo>
                <a:close/>
                <a:moveTo>
                  <a:pt x="3228613" y="4775071"/>
                </a:moveTo>
                <a:cubicBezTo>
                  <a:pt x="3224607" y="4775071"/>
                  <a:pt x="3221131" y="4775409"/>
                  <a:pt x="3218186" y="4776087"/>
                </a:cubicBezTo>
                <a:cubicBezTo>
                  <a:pt x="3215240" y="4776764"/>
                  <a:pt x="3212795" y="4777766"/>
                  <a:pt x="3210852" y="4779091"/>
                </a:cubicBezTo>
                <a:cubicBezTo>
                  <a:pt x="3208907" y="4780417"/>
                  <a:pt x="3207479" y="4782008"/>
                  <a:pt x="3206566" y="4783863"/>
                </a:cubicBezTo>
                <a:cubicBezTo>
                  <a:pt x="3205653" y="4785719"/>
                  <a:pt x="3205196" y="4787854"/>
                  <a:pt x="3205196" y="4790270"/>
                </a:cubicBezTo>
                <a:cubicBezTo>
                  <a:pt x="3205196" y="4794394"/>
                  <a:pt x="3206507" y="4797678"/>
                  <a:pt x="3209128" y="4800123"/>
                </a:cubicBezTo>
                <a:cubicBezTo>
                  <a:pt x="3211750" y="4802567"/>
                  <a:pt x="3215417" y="4803790"/>
                  <a:pt x="3220130" y="4803790"/>
                </a:cubicBezTo>
                <a:cubicBezTo>
                  <a:pt x="3223959" y="4803790"/>
                  <a:pt x="3227509" y="4802818"/>
                  <a:pt x="3230778" y="4800874"/>
                </a:cubicBezTo>
                <a:cubicBezTo>
                  <a:pt x="3234048" y="4798930"/>
                  <a:pt x="3237479" y="4795955"/>
                  <a:pt x="3241073" y="4791949"/>
                </a:cubicBezTo>
                <a:lnTo>
                  <a:pt x="3241073" y="4775071"/>
                </a:lnTo>
                <a:close/>
                <a:moveTo>
                  <a:pt x="5409284" y="4755975"/>
                </a:moveTo>
                <a:cubicBezTo>
                  <a:pt x="5405573" y="4757802"/>
                  <a:pt x="5402318" y="4759628"/>
                  <a:pt x="5399520" y="4761454"/>
                </a:cubicBezTo>
                <a:cubicBezTo>
                  <a:pt x="5396722" y="4763280"/>
                  <a:pt x="5394424" y="4765166"/>
                  <a:pt x="5392627" y="4767110"/>
                </a:cubicBezTo>
                <a:cubicBezTo>
                  <a:pt x="5390830" y="4769054"/>
                  <a:pt x="5389475" y="4771101"/>
                  <a:pt x="5388562" y="4773251"/>
                </a:cubicBezTo>
                <a:cubicBezTo>
                  <a:pt x="5387649" y="4775401"/>
                  <a:pt x="5387193" y="4777773"/>
                  <a:pt x="5387193" y="4780365"/>
                </a:cubicBezTo>
                <a:cubicBezTo>
                  <a:pt x="5387193" y="4786079"/>
                  <a:pt x="5389151" y="4790497"/>
                  <a:pt x="5393069" y="4793620"/>
                </a:cubicBezTo>
                <a:cubicBezTo>
                  <a:pt x="5396987" y="4796742"/>
                  <a:pt x="5402834" y="4798303"/>
                  <a:pt x="5410610" y="4798303"/>
                </a:cubicBezTo>
                <a:cubicBezTo>
                  <a:pt x="5418150" y="4798303"/>
                  <a:pt x="5423850" y="4796727"/>
                  <a:pt x="5427709" y="4793575"/>
                </a:cubicBezTo>
                <a:cubicBezTo>
                  <a:pt x="5431567" y="4790424"/>
                  <a:pt x="5433497" y="4786138"/>
                  <a:pt x="5433497" y="4780718"/>
                </a:cubicBezTo>
                <a:cubicBezTo>
                  <a:pt x="5433497" y="4778008"/>
                  <a:pt x="5432996" y="4775549"/>
                  <a:pt x="5431995" y="4773339"/>
                </a:cubicBezTo>
                <a:cubicBezTo>
                  <a:pt x="5430993" y="4771130"/>
                  <a:pt x="5429476" y="4769068"/>
                  <a:pt x="5427444" y="4767154"/>
                </a:cubicBezTo>
                <a:cubicBezTo>
                  <a:pt x="5425411" y="4765239"/>
                  <a:pt x="5422878" y="4763384"/>
                  <a:pt x="5419844" y="4761587"/>
                </a:cubicBezTo>
                <a:cubicBezTo>
                  <a:pt x="5416810" y="4759790"/>
                  <a:pt x="5413290" y="4757920"/>
                  <a:pt x="5409284" y="4755975"/>
                </a:cubicBezTo>
                <a:close/>
                <a:moveTo>
                  <a:pt x="2892764" y="4740343"/>
                </a:moveTo>
                <a:cubicBezTo>
                  <a:pt x="2889053" y="4740343"/>
                  <a:pt x="2885901" y="4741226"/>
                  <a:pt x="2883309" y="4742994"/>
                </a:cubicBezTo>
                <a:cubicBezTo>
                  <a:pt x="2880716" y="4744761"/>
                  <a:pt x="2878611" y="4747088"/>
                  <a:pt x="2876990" y="4749975"/>
                </a:cubicBezTo>
                <a:cubicBezTo>
                  <a:pt x="2875370" y="4752861"/>
                  <a:pt x="2874192" y="4756131"/>
                  <a:pt x="2873456" y="4759783"/>
                </a:cubicBezTo>
                <a:cubicBezTo>
                  <a:pt x="2872719" y="4763436"/>
                  <a:pt x="2872351" y="4767147"/>
                  <a:pt x="2872351" y="4770917"/>
                </a:cubicBezTo>
                <a:cubicBezTo>
                  <a:pt x="2872351" y="4774923"/>
                  <a:pt x="2872660" y="4778841"/>
                  <a:pt x="2873279" y="4782670"/>
                </a:cubicBezTo>
                <a:cubicBezTo>
                  <a:pt x="2873897" y="4786499"/>
                  <a:pt x="2874973" y="4789902"/>
                  <a:pt x="2876504" y="4792877"/>
                </a:cubicBezTo>
                <a:cubicBezTo>
                  <a:pt x="2878036" y="4795852"/>
                  <a:pt x="2880068" y="4798238"/>
                  <a:pt x="2882602" y="4800034"/>
                </a:cubicBezTo>
                <a:cubicBezTo>
                  <a:pt x="2885135" y="4801831"/>
                  <a:pt x="2888316" y="4802729"/>
                  <a:pt x="2892145" y="4802729"/>
                </a:cubicBezTo>
                <a:cubicBezTo>
                  <a:pt x="2894089" y="4802729"/>
                  <a:pt x="2895960" y="4802464"/>
                  <a:pt x="2897757" y="4801934"/>
                </a:cubicBezTo>
                <a:cubicBezTo>
                  <a:pt x="2899553" y="4801404"/>
                  <a:pt x="2901394" y="4800520"/>
                  <a:pt x="2903279" y="4799283"/>
                </a:cubicBezTo>
                <a:cubicBezTo>
                  <a:pt x="2905165" y="4798046"/>
                  <a:pt x="2907138" y="4796441"/>
                  <a:pt x="2909200" y="4794467"/>
                </a:cubicBezTo>
                <a:cubicBezTo>
                  <a:pt x="2911262" y="4792494"/>
                  <a:pt x="2913442" y="4790064"/>
                  <a:pt x="2915739" y="4787177"/>
                </a:cubicBezTo>
                <a:lnTo>
                  <a:pt x="2915739" y="4755365"/>
                </a:lnTo>
                <a:cubicBezTo>
                  <a:pt x="2911792" y="4750475"/>
                  <a:pt x="2907978" y="4746749"/>
                  <a:pt x="2904296" y="4744187"/>
                </a:cubicBezTo>
                <a:cubicBezTo>
                  <a:pt x="2900614" y="4741624"/>
                  <a:pt x="2896770" y="4740343"/>
                  <a:pt x="2892764" y="4740343"/>
                </a:cubicBezTo>
                <a:close/>
                <a:moveTo>
                  <a:pt x="3468197" y="4739989"/>
                </a:moveTo>
                <a:cubicBezTo>
                  <a:pt x="3463858" y="4739989"/>
                  <a:pt x="3460128" y="4740755"/>
                  <a:pt x="3457007" y="4742287"/>
                </a:cubicBezTo>
                <a:cubicBezTo>
                  <a:pt x="3453886" y="4743818"/>
                  <a:pt x="3451315" y="4745983"/>
                  <a:pt x="3449294" y="4748782"/>
                </a:cubicBezTo>
                <a:cubicBezTo>
                  <a:pt x="3447273" y="4751580"/>
                  <a:pt x="3445772" y="4754894"/>
                  <a:pt x="3444792" y="4758723"/>
                </a:cubicBezTo>
                <a:cubicBezTo>
                  <a:pt x="3443811" y="4762552"/>
                  <a:pt x="3443321" y="4766735"/>
                  <a:pt x="3443321" y="4771271"/>
                </a:cubicBezTo>
                <a:cubicBezTo>
                  <a:pt x="3443321" y="4775630"/>
                  <a:pt x="3443722" y="4779725"/>
                  <a:pt x="3444525" y="4783554"/>
                </a:cubicBezTo>
                <a:cubicBezTo>
                  <a:pt x="3445327" y="4787383"/>
                  <a:pt x="3446665" y="4790726"/>
                  <a:pt x="3448537" y="4793584"/>
                </a:cubicBezTo>
                <a:cubicBezTo>
                  <a:pt x="3450409" y="4796441"/>
                  <a:pt x="3452921" y="4798709"/>
                  <a:pt x="3456071" y="4800388"/>
                </a:cubicBezTo>
                <a:cubicBezTo>
                  <a:pt x="3459221" y="4802067"/>
                  <a:pt x="3463145" y="4802906"/>
                  <a:pt x="3467841" y="4802906"/>
                </a:cubicBezTo>
                <a:cubicBezTo>
                  <a:pt x="3472121" y="4802906"/>
                  <a:pt x="3475837" y="4802140"/>
                  <a:pt x="3478987" y="4800609"/>
                </a:cubicBezTo>
                <a:cubicBezTo>
                  <a:pt x="3482137" y="4799077"/>
                  <a:pt x="3484723" y="4796927"/>
                  <a:pt x="3486744" y="4794158"/>
                </a:cubicBezTo>
                <a:cubicBezTo>
                  <a:pt x="3488765" y="4791389"/>
                  <a:pt x="3490251" y="4788090"/>
                  <a:pt x="3491202" y="4784261"/>
                </a:cubicBezTo>
                <a:cubicBezTo>
                  <a:pt x="3492153" y="4780432"/>
                  <a:pt x="3492629" y="4776219"/>
                  <a:pt x="3492629" y="4771624"/>
                </a:cubicBezTo>
                <a:cubicBezTo>
                  <a:pt x="3492629" y="4767324"/>
                  <a:pt x="3492228" y="4763259"/>
                  <a:pt x="3491425" y="4759430"/>
                </a:cubicBezTo>
                <a:cubicBezTo>
                  <a:pt x="3490623" y="4755601"/>
                  <a:pt x="3489300" y="4752243"/>
                  <a:pt x="3487457" y="4749356"/>
                </a:cubicBezTo>
                <a:cubicBezTo>
                  <a:pt x="3485614" y="4746469"/>
                  <a:pt x="3483118" y="4744187"/>
                  <a:pt x="3479967" y="4742508"/>
                </a:cubicBezTo>
                <a:cubicBezTo>
                  <a:pt x="3476817" y="4740829"/>
                  <a:pt x="3472893" y="4739989"/>
                  <a:pt x="3468197" y="4739989"/>
                </a:cubicBezTo>
                <a:close/>
                <a:moveTo>
                  <a:pt x="2077547" y="4739989"/>
                </a:moveTo>
                <a:cubicBezTo>
                  <a:pt x="2073208" y="4739989"/>
                  <a:pt x="2069478" y="4740755"/>
                  <a:pt x="2066358" y="4742287"/>
                </a:cubicBezTo>
                <a:cubicBezTo>
                  <a:pt x="2063237" y="4743818"/>
                  <a:pt x="2060666" y="4745983"/>
                  <a:pt x="2058645" y="4748782"/>
                </a:cubicBezTo>
                <a:cubicBezTo>
                  <a:pt x="2056624" y="4751580"/>
                  <a:pt x="2055123" y="4754894"/>
                  <a:pt x="2054142" y="4758723"/>
                </a:cubicBezTo>
                <a:cubicBezTo>
                  <a:pt x="2053161" y="4762552"/>
                  <a:pt x="2052671" y="4766735"/>
                  <a:pt x="2052671" y="4771271"/>
                </a:cubicBezTo>
                <a:cubicBezTo>
                  <a:pt x="2052671" y="4775630"/>
                  <a:pt x="2053072" y="4779725"/>
                  <a:pt x="2053875" y="4783554"/>
                </a:cubicBezTo>
                <a:cubicBezTo>
                  <a:pt x="2054678" y="4787383"/>
                  <a:pt x="2056015" y="4790726"/>
                  <a:pt x="2057887" y="4793584"/>
                </a:cubicBezTo>
                <a:cubicBezTo>
                  <a:pt x="2059760" y="4796441"/>
                  <a:pt x="2062271" y="4798709"/>
                  <a:pt x="2065421" y="4800388"/>
                </a:cubicBezTo>
                <a:cubicBezTo>
                  <a:pt x="2068572" y="4802067"/>
                  <a:pt x="2072495" y="4802906"/>
                  <a:pt x="2077191" y="4802906"/>
                </a:cubicBezTo>
                <a:cubicBezTo>
                  <a:pt x="2081472" y="4802906"/>
                  <a:pt x="2085187" y="4802140"/>
                  <a:pt x="2088337" y="4800609"/>
                </a:cubicBezTo>
                <a:cubicBezTo>
                  <a:pt x="2091488" y="4799077"/>
                  <a:pt x="2094073" y="4796927"/>
                  <a:pt x="2096094" y="4794158"/>
                </a:cubicBezTo>
                <a:cubicBezTo>
                  <a:pt x="2098115" y="4791389"/>
                  <a:pt x="2099601" y="4788090"/>
                  <a:pt x="2100553" y="4784261"/>
                </a:cubicBezTo>
                <a:cubicBezTo>
                  <a:pt x="2101504" y="4780432"/>
                  <a:pt x="2101980" y="4776219"/>
                  <a:pt x="2101980" y="4771624"/>
                </a:cubicBezTo>
                <a:cubicBezTo>
                  <a:pt x="2101980" y="4767324"/>
                  <a:pt x="2101578" y="4763259"/>
                  <a:pt x="2100775" y="4759430"/>
                </a:cubicBezTo>
                <a:cubicBezTo>
                  <a:pt x="2099973" y="4755601"/>
                  <a:pt x="2098650" y="4752243"/>
                  <a:pt x="2096807" y="4749356"/>
                </a:cubicBezTo>
                <a:cubicBezTo>
                  <a:pt x="2094964" y="4746469"/>
                  <a:pt x="2092468" y="4744187"/>
                  <a:pt x="2089318" y="4742508"/>
                </a:cubicBezTo>
                <a:cubicBezTo>
                  <a:pt x="2086167" y="4740829"/>
                  <a:pt x="2082244" y="4739989"/>
                  <a:pt x="2077547" y="4739989"/>
                </a:cubicBezTo>
                <a:close/>
                <a:moveTo>
                  <a:pt x="2989653" y="4739194"/>
                </a:moveTo>
                <a:cubicBezTo>
                  <a:pt x="2986037" y="4739194"/>
                  <a:pt x="2982866" y="4739871"/>
                  <a:pt x="2980140" y="4741226"/>
                </a:cubicBezTo>
                <a:cubicBezTo>
                  <a:pt x="2977413" y="4742581"/>
                  <a:pt x="2975131" y="4744378"/>
                  <a:pt x="2973293" y="4746617"/>
                </a:cubicBezTo>
                <a:cubicBezTo>
                  <a:pt x="2971455" y="4748855"/>
                  <a:pt x="2970033" y="4751462"/>
                  <a:pt x="2969025" y="4754437"/>
                </a:cubicBezTo>
                <a:cubicBezTo>
                  <a:pt x="2968018" y="4757412"/>
                  <a:pt x="2967455" y="4760520"/>
                  <a:pt x="2967336" y="4763760"/>
                </a:cubicBezTo>
                <a:lnTo>
                  <a:pt x="3010724" y="4763760"/>
                </a:lnTo>
                <a:cubicBezTo>
                  <a:pt x="3010901" y="4756101"/>
                  <a:pt x="3009197" y="4750092"/>
                  <a:pt x="3005611" y="4745733"/>
                </a:cubicBezTo>
                <a:cubicBezTo>
                  <a:pt x="3002026" y="4741374"/>
                  <a:pt x="2996707" y="4739194"/>
                  <a:pt x="2989653" y="4739194"/>
                </a:cubicBezTo>
                <a:close/>
                <a:moveTo>
                  <a:pt x="2675328" y="4739194"/>
                </a:moveTo>
                <a:cubicBezTo>
                  <a:pt x="2671712" y="4739194"/>
                  <a:pt x="2668541" y="4739871"/>
                  <a:pt x="2665815" y="4741226"/>
                </a:cubicBezTo>
                <a:cubicBezTo>
                  <a:pt x="2663088" y="4742581"/>
                  <a:pt x="2660806" y="4744378"/>
                  <a:pt x="2658968" y="4746617"/>
                </a:cubicBezTo>
                <a:cubicBezTo>
                  <a:pt x="2657130" y="4748855"/>
                  <a:pt x="2655708" y="4751462"/>
                  <a:pt x="2654700" y="4754437"/>
                </a:cubicBezTo>
                <a:cubicBezTo>
                  <a:pt x="2653693" y="4757412"/>
                  <a:pt x="2653130" y="4760520"/>
                  <a:pt x="2653011" y="4763760"/>
                </a:cubicBezTo>
                <a:lnTo>
                  <a:pt x="2696399" y="4763760"/>
                </a:lnTo>
                <a:cubicBezTo>
                  <a:pt x="2696576" y="4756101"/>
                  <a:pt x="2694871" y="4750092"/>
                  <a:pt x="2691286" y="4745733"/>
                </a:cubicBezTo>
                <a:cubicBezTo>
                  <a:pt x="2687701" y="4741374"/>
                  <a:pt x="2682381" y="4739194"/>
                  <a:pt x="2675328" y="4739194"/>
                </a:cubicBezTo>
                <a:close/>
                <a:moveTo>
                  <a:pt x="2484828" y="4739194"/>
                </a:moveTo>
                <a:cubicBezTo>
                  <a:pt x="2481212" y="4739194"/>
                  <a:pt x="2478041" y="4739871"/>
                  <a:pt x="2475315" y="4741226"/>
                </a:cubicBezTo>
                <a:cubicBezTo>
                  <a:pt x="2472588" y="4742581"/>
                  <a:pt x="2470306" y="4744378"/>
                  <a:pt x="2468468" y="4746617"/>
                </a:cubicBezTo>
                <a:cubicBezTo>
                  <a:pt x="2466631" y="4748855"/>
                  <a:pt x="2465208" y="4751462"/>
                  <a:pt x="2464200" y="4754437"/>
                </a:cubicBezTo>
                <a:cubicBezTo>
                  <a:pt x="2463193" y="4757412"/>
                  <a:pt x="2462630" y="4760520"/>
                  <a:pt x="2462511" y="4763760"/>
                </a:cubicBezTo>
                <a:lnTo>
                  <a:pt x="2505899" y="4763760"/>
                </a:lnTo>
                <a:cubicBezTo>
                  <a:pt x="2506076" y="4756101"/>
                  <a:pt x="2504372" y="4750092"/>
                  <a:pt x="2500786" y="4745733"/>
                </a:cubicBezTo>
                <a:cubicBezTo>
                  <a:pt x="2497201" y="4741374"/>
                  <a:pt x="2491881" y="4739194"/>
                  <a:pt x="2484828" y="4739194"/>
                </a:cubicBezTo>
                <a:close/>
                <a:moveTo>
                  <a:pt x="2246703" y="4739194"/>
                </a:moveTo>
                <a:cubicBezTo>
                  <a:pt x="2243087" y="4739194"/>
                  <a:pt x="2239916" y="4739871"/>
                  <a:pt x="2237189" y="4741226"/>
                </a:cubicBezTo>
                <a:cubicBezTo>
                  <a:pt x="2234463" y="4742581"/>
                  <a:pt x="2232181" y="4744378"/>
                  <a:pt x="2230343" y="4746617"/>
                </a:cubicBezTo>
                <a:cubicBezTo>
                  <a:pt x="2228506" y="4748855"/>
                  <a:pt x="2227083" y="4751462"/>
                  <a:pt x="2226076" y="4754437"/>
                </a:cubicBezTo>
                <a:cubicBezTo>
                  <a:pt x="2225068" y="4757412"/>
                  <a:pt x="2224505" y="4760520"/>
                  <a:pt x="2224386" y="4763760"/>
                </a:cubicBezTo>
                <a:lnTo>
                  <a:pt x="2267774" y="4763760"/>
                </a:lnTo>
                <a:cubicBezTo>
                  <a:pt x="2267951" y="4756101"/>
                  <a:pt x="2266246" y="4750092"/>
                  <a:pt x="2262661" y="4745733"/>
                </a:cubicBezTo>
                <a:cubicBezTo>
                  <a:pt x="2259076" y="4741374"/>
                  <a:pt x="2253756" y="4739194"/>
                  <a:pt x="2246703" y="4739194"/>
                </a:cubicBezTo>
                <a:close/>
                <a:moveTo>
                  <a:pt x="3374562" y="4739105"/>
                </a:moveTo>
                <a:cubicBezTo>
                  <a:pt x="3371735" y="4739105"/>
                  <a:pt x="3369275" y="4739577"/>
                  <a:pt x="3367184" y="4740519"/>
                </a:cubicBezTo>
                <a:cubicBezTo>
                  <a:pt x="3365092" y="4741462"/>
                  <a:pt x="3363355" y="4742758"/>
                  <a:pt x="3361970" y="4744407"/>
                </a:cubicBezTo>
                <a:cubicBezTo>
                  <a:pt x="3360586" y="4746057"/>
                  <a:pt x="3359555" y="4747957"/>
                  <a:pt x="3358877" y="4750107"/>
                </a:cubicBezTo>
                <a:cubicBezTo>
                  <a:pt x="3358200" y="4752257"/>
                  <a:pt x="3357861" y="4754511"/>
                  <a:pt x="3357861" y="4756867"/>
                </a:cubicBezTo>
                <a:cubicBezTo>
                  <a:pt x="3357861" y="4762110"/>
                  <a:pt x="3359349" y="4766234"/>
                  <a:pt x="3362324" y="4769239"/>
                </a:cubicBezTo>
                <a:cubicBezTo>
                  <a:pt x="3365299" y="4772243"/>
                  <a:pt x="3369467" y="4773745"/>
                  <a:pt x="3374827" y="4773745"/>
                </a:cubicBezTo>
                <a:cubicBezTo>
                  <a:pt x="3377714" y="4773745"/>
                  <a:pt x="3380218" y="4773289"/>
                  <a:pt x="3382339" y="4772376"/>
                </a:cubicBezTo>
                <a:cubicBezTo>
                  <a:pt x="3384460" y="4771462"/>
                  <a:pt x="3386212" y="4770196"/>
                  <a:pt x="3387596" y="4768576"/>
                </a:cubicBezTo>
                <a:cubicBezTo>
                  <a:pt x="3388981" y="4766956"/>
                  <a:pt x="3390012" y="4765085"/>
                  <a:pt x="3390689" y="4762964"/>
                </a:cubicBezTo>
                <a:cubicBezTo>
                  <a:pt x="3391367" y="4760844"/>
                  <a:pt x="3391706" y="4758635"/>
                  <a:pt x="3391706" y="4756337"/>
                </a:cubicBezTo>
                <a:cubicBezTo>
                  <a:pt x="3391706" y="4750917"/>
                  <a:pt x="3390218" y="4746690"/>
                  <a:pt x="3387243" y="4743656"/>
                </a:cubicBezTo>
                <a:cubicBezTo>
                  <a:pt x="3384268" y="4740622"/>
                  <a:pt x="3380041" y="4739105"/>
                  <a:pt x="3374562" y="4739105"/>
                </a:cubicBezTo>
                <a:close/>
                <a:moveTo>
                  <a:pt x="3374827" y="4727971"/>
                </a:moveTo>
                <a:cubicBezTo>
                  <a:pt x="3377243" y="4727971"/>
                  <a:pt x="3379496" y="4728104"/>
                  <a:pt x="3381588" y="4728369"/>
                </a:cubicBezTo>
                <a:cubicBezTo>
                  <a:pt x="3383679" y="4728634"/>
                  <a:pt x="3385638" y="4729002"/>
                  <a:pt x="3387464" y="4729474"/>
                </a:cubicBezTo>
                <a:lnTo>
                  <a:pt x="3411500" y="4729474"/>
                </a:lnTo>
                <a:cubicBezTo>
                  <a:pt x="3412501" y="4729474"/>
                  <a:pt x="3413252" y="4729960"/>
                  <a:pt x="3413753" y="4730932"/>
                </a:cubicBezTo>
                <a:cubicBezTo>
                  <a:pt x="3414254" y="4731904"/>
                  <a:pt x="3414504" y="4733391"/>
                  <a:pt x="3414504" y="4735394"/>
                </a:cubicBezTo>
                <a:cubicBezTo>
                  <a:pt x="3414504" y="4737456"/>
                  <a:pt x="3414224" y="4738943"/>
                  <a:pt x="3413665" y="4739857"/>
                </a:cubicBezTo>
                <a:cubicBezTo>
                  <a:pt x="3413105" y="4740770"/>
                  <a:pt x="3412383" y="4741226"/>
                  <a:pt x="3411500" y="4741226"/>
                </a:cubicBezTo>
                <a:lnTo>
                  <a:pt x="3400100" y="4741226"/>
                </a:lnTo>
                <a:cubicBezTo>
                  <a:pt x="3402162" y="4743347"/>
                  <a:pt x="3403606" y="4745689"/>
                  <a:pt x="3404430" y="4748251"/>
                </a:cubicBezTo>
                <a:cubicBezTo>
                  <a:pt x="3405255" y="4750814"/>
                  <a:pt x="3405668" y="4753480"/>
                  <a:pt x="3405668" y="4756249"/>
                </a:cubicBezTo>
                <a:cubicBezTo>
                  <a:pt x="3405668" y="4760844"/>
                  <a:pt x="3404931" y="4764909"/>
                  <a:pt x="3403458" y="4768443"/>
                </a:cubicBezTo>
                <a:cubicBezTo>
                  <a:pt x="3401986" y="4771978"/>
                  <a:pt x="3399880" y="4774968"/>
                  <a:pt x="3397140" y="4777412"/>
                </a:cubicBezTo>
                <a:cubicBezTo>
                  <a:pt x="3394401" y="4779857"/>
                  <a:pt x="3391146" y="4781728"/>
                  <a:pt x="3387376" y="4783024"/>
                </a:cubicBezTo>
                <a:cubicBezTo>
                  <a:pt x="3383605" y="4784320"/>
                  <a:pt x="3379423" y="4784968"/>
                  <a:pt x="3374827" y="4784968"/>
                </a:cubicBezTo>
                <a:cubicBezTo>
                  <a:pt x="3371587" y="4784968"/>
                  <a:pt x="3368509" y="4784541"/>
                  <a:pt x="3365593" y="4783686"/>
                </a:cubicBezTo>
                <a:cubicBezTo>
                  <a:pt x="3362677" y="4782832"/>
                  <a:pt x="3360424" y="4781757"/>
                  <a:pt x="3358833" y="4780461"/>
                </a:cubicBezTo>
                <a:cubicBezTo>
                  <a:pt x="3357773" y="4781521"/>
                  <a:pt x="3356904" y="4782729"/>
                  <a:pt x="3356226" y="4784084"/>
                </a:cubicBezTo>
                <a:cubicBezTo>
                  <a:pt x="3355549" y="4785439"/>
                  <a:pt x="3355210" y="4787000"/>
                  <a:pt x="3355210" y="4788768"/>
                </a:cubicBezTo>
                <a:cubicBezTo>
                  <a:pt x="3355210" y="4790829"/>
                  <a:pt x="3356167" y="4792538"/>
                  <a:pt x="3358082" y="4793893"/>
                </a:cubicBezTo>
                <a:cubicBezTo>
                  <a:pt x="3359997" y="4795248"/>
                  <a:pt x="3362544" y="4795984"/>
                  <a:pt x="3365726" y="4796102"/>
                </a:cubicBezTo>
                <a:lnTo>
                  <a:pt x="3386492" y="4796986"/>
                </a:lnTo>
                <a:cubicBezTo>
                  <a:pt x="3390439" y="4797103"/>
                  <a:pt x="3394062" y="4797648"/>
                  <a:pt x="3397361" y="4798620"/>
                </a:cubicBezTo>
                <a:cubicBezTo>
                  <a:pt x="3400660" y="4799592"/>
                  <a:pt x="3403517" y="4800977"/>
                  <a:pt x="3405933" y="4802774"/>
                </a:cubicBezTo>
                <a:cubicBezTo>
                  <a:pt x="3408348" y="4804570"/>
                  <a:pt x="3410233" y="4806780"/>
                  <a:pt x="3411588" y="4809401"/>
                </a:cubicBezTo>
                <a:cubicBezTo>
                  <a:pt x="3412943" y="4812023"/>
                  <a:pt x="3413621" y="4815071"/>
                  <a:pt x="3413621" y="4818547"/>
                </a:cubicBezTo>
                <a:cubicBezTo>
                  <a:pt x="3413621" y="4822200"/>
                  <a:pt x="3412855" y="4825675"/>
                  <a:pt x="3411323" y="4828974"/>
                </a:cubicBezTo>
                <a:cubicBezTo>
                  <a:pt x="3409791" y="4832273"/>
                  <a:pt x="3407450" y="4835175"/>
                  <a:pt x="3404298" y="4837679"/>
                </a:cubicBezTo>
                <a:cubicBezTo>
                  <a:pt x="3401146" y="4840182"/>
                  <a:pt x="3397125" y="4842156"/>
                  <a:pt x="3392236" y="4843599"/>
                </a:cubicBezTo>
                <a:cubicBezTo>
                  <a:pt x="3387346" y="4845042"/>
                  <a:pt x="3381573" y="4845764"/>
                  <a:pt x="3374916" y="4845764"/>
                </a:cubicBezTo>
                <a:cubicBezTo>
                  <a:pt x="3368495" y="4845764"/>
                  <a:pt x="3363031" y="4845219"/>
                  <a:pt x="3358524" y="4844129"/>
                </a:cubicBezTo>
                <a:cubicBezTo>
                  <a:pt x="3354017" y="4843039"/>
                  <a:pt x="3350320" y="4841552"/>
                  <a:pt x="3347434" y="4839667"/>
                </a:cubicBezTo>
                <a:cubicBezTo>
                  <a:pt x="3344547" y="4837782"/>
                  <a:pt x="3342456" y="4835528"/>
                  <a:pt x="3341160" y="4832907"/>
                </a:cubicBezTo>
                <a:cubicBezTo>
                  <a:pt x="3339864" y="4830285"/>
                  <a:pt x="3339216" y="4827443"/>
                  <a:pt x="3339216" y="4824379"/>
                </a:cubicBezTo>
                <a:cubicBezTo>
                  <a:pt x="3339216" y="4822435"/>
                  <a:pt x="3339451" y="4820550"/>
                  <a:pt x="3339923" y="4818724"/>
                </a:cubicBezTo>
                <a:cubicBezTo>
                  <a:pt x="3340394" y="4816898"/>
                  <a:pt x="3341116" y="4815160"/>
                  <a:pt x="3342088" y="4813510"/>
                </a:cubicBezTo>
                <a:cubicBezTo>
                  <a:pt x="3343060" y="4811861"/>
                  <a:pt x="3344267" y="4810285"/>
                  <a:pt x="3345711" y="4808783"/>
                </a:cubicBezTo>
                <a:cubicBezTo>
                  <a:pt x="3347154" y="4807280"/>
                  <a:pt x="3348818" y="4805793"/>
                  <a:pt x="3350703" y="4804320"/>
                </a:cubicBezTo>
                <a:cubicBezTo>
                  <a:pt x="3347817" y="4802847"/>
                  <a:pt x="3345681" y="4800992"/>
                  <a:pt x="3344297" y="4798753"/>
                </a:cubicBezTo>
                <a:cubicBezTo>
                  <a:pt x="3342913" y="4796514"/>
                  <a:pt x="3342220" y="4794099"/>
                  <a:pt x="3342220" y="4791507"/>
                </a:cubicBezTo>
                <a:cubicBezTo>
                  <a:pt x="3342220" y="4787913"/>
                  <a:pt x="3342957" y="4784703"/>
                  <a:pt x="3344429" y="4781875"/>
                </a:cubicBezTo>
                <a:cubicBezTo>
                  <a:pt x="3345902" y="4779047"/>
                  <a:pt x="3347728" y="4776514"/>
                  <a:pt x="3349908" y="4774275"/>
                </a:cubicBezTo>
                <a:cubicBezTo>
                  <a:pt x="3348082" y="4772096"/>
                  <a:pt x="3346639" y="4769636"/>
                  <a:pt x="3345578" y="4766897"/>
                </a:cubicBezTo>
                <a:cubicBezTo>
                  <a:pt x="3344518" y="4764157"/>
                  <a:pt x="3343988" y="4760844"/>
                  <a:pt x="3343988" y="4756956"/>
                </a:cubicBezTo>
                <a:cubicBezTo>
                  <a:pt x="3343988" y="4752419"/>
                  <a:pt x="3344753" y="4748355"/>
                  <a:pt x="3346285" y="4744761"/>
                </a:cubicBezTo>
                <a:cubicBezTo>
                  <a:pt x="3347817" y="4741167"/>
                  <a:pt x="3349938" y="4738133"/>
                  <a:pt x="3352647" y="4735659"/>
                </a:cubicBezTo>
                <a:cubicBezTo>
                  <a:pt x="3355357" y="4733185"/>
                  <a:pt x="3358612" y="4731285"/>
                  <a:pt x="3362412" y="4729960"/>
                </a:cubicBezTo>
                <a:cubicBezTo>
                  <a:pt x="3366212" y="4728634"/>
                  <a:pt x="3370350" y="4727971"/>
                  <a:pt x="3374827" y="4727971"/>
                </a:cubicBezTo>
                <a:close/>
                <a:moveTo>
                  <a:pt x="3150999" y="4727883"/>
                </a:moveTo>
                <a:cubicBezTo>
                  <a:pt x="3153532" y="4727883"/>
                  <a:pt x="3155992" y="4728119"/>
                  <a:pt x="3158378" y="4728590"/>
                </a:cubicBezTo>
                <a:cubicBezTo>
                  <a:pt x="3160764" y="4729061"/>
                  <a:pt x="3162958" y="4729680"/>
                  <a:pt x="3164961" y="4730446"/>
                </a:cubicBezTo>
                <a:cubicBezTo>
                  <a:pt x="3166964" y="4731211"/>
                  <a:pt x="3168746" y="4732095"/>
                  <a:pt x="3170308" y="4733097"/>
                </a:cubicBezTo>
                <a:cubicBezTo>
                  <a:pt x="3171868" y="4734098"/>
                  <a:pt x="3173003" y="4734952"/>
                  <a:pt x="3173710" y="4735659"/>
                </a:cubicBezTo>
                <a:cubicBezTo>
                  <a:pt x="3174416" y="4736366"/>
                  <a:pt x="3174903" y="4736926"/>
                  <a:pt x="3175168" y="4737338"/>
                </a:cubicBezTo>
                <a:cubicBezTo>
                  <a:pt x="3175433" y="4737751"/>
                  <a:pt x="3175654" y="4738237"/>
                  <a:pt x="3175830" y="4738796"/>
                </a:cubicBezTo>
                <a:cubicBezTo>
                  <a:pt x="3176007" y="4739356"/>
                  <a:pt x="3176125" y="4739989"/>
                  <a:pt x="3176184" y="4740696"/>
                </a:cubicBezTo>
                <a:cubicBezTo>
                  <a:pt x="3176243" y="4741403"/>
                  <a:pt x="3176272" y="4742287"/>
                  <a:pt x="3176272" y="4743347"/>
                </a:cubicBezTo>
                <a:cubicBezTo>
                  <a:pt x="3176272" y="4745645"/>
                  <a:pt x="3176007" y="4747250"/>
                  <a:pt x="3175477" y="4748163"/>
                </a:cubicBezTo>
                <a:cubicBezTo>
                  <a:pt x="3174947" y="4749076"/>
                  <a:pt x="3174299" y="4749533"/>
                  <a:pt x="3173533" y="4749533"/>
                </a:cubicBezTo>
                <a:cubicBezTo>
                  <a:pt x="3172649" y="4749533"/>
                  <a:pt x="3171633" y="4749047"/>
                  <a:pt x="3170484" y="4748075"/>
                </a:cubicBezTo>
                <a:cubicBezTo>
                  <a:pt x="3169335" y="4747103"/>
                  <a:pt x="3167877" y="4746028"/>
                  <a:pt x="3166110" y="4744849"/>
                </a:cubicBezTo>
                <a:cubicBezTo>
                  <a:pt x="3164343" y="4743671"/>
                  <a:pt x="3162207" y="4742596"/>
                  <a:pt x="3159703" y="4741624"/>
                </a:cubicBezTo>
                <a:cubicBezTo>
                  <a:pt x="3157200" y="4740652"/>
                  <a:pt x="3154239" y="4740166"/>
                  <a:pt x="3150823" y="4740166"/>
                </a:cubicBezTo>
                <a:cubicBezTo>
                  <a:pt x="3143812" y="4740166"/>
                  <a:pt x="3138437" y="4742861"/>
                  <a:pt x="3134696" y="4748251"/>
                </a:cubicBezTo>
                <a:cubicBezTo>
                  <a:pt x="3130955" y="4753642"/>
                  <a:pt x="3129084" y="4761462"/>
                  <a:pt x="3129084" y="4771713"/>
                </a:cubicBezTo>
                <a:cubicBezTo>
                  <a:pt x="3129084" y="4776838"/>
                  <a:pt x="3129570" y="4781330"/>
                  <a:pt x="3130542" y="4785189"/>
                </a:cubicBezTo>
                <a:cubicBezTo>
                  <a:pt x="3131515" y="4789047"/>
                  <a:pt x="3132943" y="4792273"/>
                  <a:pt x="3134828" y="4794865"/>
                </a:cubicBezTo>
                <a:cubicBezTo>
                  <a:pt x="3136713" y="4797457"/>
                  <a:pt x="3139026" y="4799386"/>
                  <a:pt x="3141765" y="4800653"/>
                </a:cubicBezTo>
                <a:cubicBezTo>
                  <a:pt x="3144504" y="4801919"/>
                  <a:pt x="3147641" y="4802553"/>
                  <a:pt x="3151176" y="4802553"/>
                </a:cubicBezTo>
                <a:cubicBezTo>
                  <a:pt x="3154534" y="4802553"/>
                  <a:pt x="3157480" y="4802023"/>
                  <a:pt x="3160013" y="4800962"/>
                </a:cubicBezTo>
                <a:cubicBezTo>
                  <a:pt x="3162546" y="4799902"/>
                  <a:pt x="3164740" y="4798738"/>
                  <a:pt x="3166596" y="4797472"/>
                </a:cubicBezTo>
                <a:cubicBezTo>
                  <a:pt x="3168452" y="4796205"/>
                  <a:pt x="3170013" y="4795056"/>
                  <a:pt x="3171280" y="4794025"/>
                </a:cubicBezTo>
                <a:cubicBezTo>
                  <a:pt x="3172546" y="4792994"/>
                  <a:pt x="3173533" y="4792479"/>
                  <a:pt x="3174240" y="4792479"/>
                </a:cubicBezTo>
                <a:cubicBezTo>
                  <a:pt x="3174652" y="4792479"/>
                  <a:pt x="3175006" y="4792597"/>
                  <a:pt x="3175300" y="4792832"/>
                </a:cubicBezTo>
                <a:cubicBezTo>
                  <a:pt x="3175595" y="4793068"/>
                  <a:pt x="3175845" y="4793466"/>
                  <a:pt x="3176051" y="4794025"/>
                </a:cubicBezTo>
                <a:cubicBezTo>
                  <a:pt x="3176258" y="4794585"/>
                  <a:pt x="3176405" y="4795292"/>
                  <a:pt x="3176493" y="4796146"/>
                </a:cubicBezTo>
                <a:cubicBezTo>
                  <a:pt x="3176582" y="4797000"/>
                  <a:pt x="3176626" y="4798017"/>
                  <a:pt x="3176626" y="4799195"/>
                </a:cubicBezTo>
                <a:cubicBezTo>
                  <a:pt x="3176626" y="4800196"/>
                  <a:pt x="3176596" y="4801065"/>
                  <a:pt x="3176537" y="4801802"/>
                </a:cubicBezTo>
                <a:cubicBezTo>
                  <a:pt x="3176479" y="4802538"/>
                  <a:pt x="3176375" y="4803157"/>
                  <a:pt x="3176228" y="4803657"/>
                </a:cubicBezTo>
                <a:cubicBezTo>
                  <a:pt x="3176081" y="4804158"/>
                  <a:pt x="3175904" y="4804600"/>
                  <a:pt x="3175698" y="4804983"/>
                </a:cubicBezTo>
                <a:cubicBezTo>
                  <a:pt x="3175492" y="4805366"/>
                  <a:pt x="3175020" y="4805925"/>
                  <a:pt x="3174284" y="4806662"/>
                </a:cubicBezTo>
                <a:cubicBezTo>
                  <a:pt x="3173548" y="4807398"/>
                  <a:pt x="3172296" y="4808311"/>
                  <a:pt x="3170528" y="4809401"/>
                </a:cubicBezTo>
                <a:cubicBezTo>
                  <a:pt x="3168761" y="4810491"/>
                  <a:pt x="3166773" y="4811463"/>
                  <a:pt x="3164564" y="4812317"/>
                </a:cubicBezTo>
                <a:cubicBezTo>
                  <a:pt x="3162354" y="4813172"/>
                  <a:pt x="3159954" y="4813864"/>
                  <a:pt x="3157362" y="4814394"/>
                </a:cubicBezTo>
                <a:cubicBezTo>
                  <a:pt x="3154770" y="4814924"/>
                  <a:pt x="3152089" y="4815189"/>
                  <a:pt x="3149320" y="4815189"/>
                </a:cubicBezTo>
                <a:cubicBezTo>
                  <a:pt x="3143606" y="4815189"/>
                  <a:pt x="3138540" y="4814247"/>
                  <a:pt x="3134121" y="4812361"/>
                </a:cubicBezTo>
                <a:cubicBezTo>
                  <a:pt x="3129703" y="4810476"/>
                  <a:pt x="3126006" y="4807722"/>
                  <a:pt x="3123031" y="4804099"/>
                </a:cubicBezTo>
                <a:cubicBezTo>
                  <a:pt x="3120056" y="4800476"/>
                  <a:pt x="3117788" y="4796028"/>
                  <a:pt x="3116227" y="4790756"/>
                </a:cubicBezTo>
                <a:cubicBezTo>
                  <a:pt x="3114666" y="4785483"/>
                  <a:pt x="3113885" y="4779401"/>
                  <a:pt x="3113885" y="4772508"/>
                </a:cubicBezTo>
                <a:cubicBezTo>
                  <a:pt x="3113885" y="4764673"/>
                  <a:pt x="3114843" y="4757942"/>
                  <a:pt x="3116757" y="4752316"/>
                </a:cubicBezTo>
                <a:cubicBezTo>
                  <a:pt x="3118672" y="4746690"/>
                  <a:pt x="3121293" y="4742081"/>
                  <a:pt x="3124622" y="4738487"/>
                </a:cubicBezTo>
                <a:cubicBezTo>
                  <a:pt x="3127950" y="4734893"/>
                  <a:pt x="3131868" y="4732228"/>
                  <a:pt x="3136375" y="4730490"/>
                </a:cubicBezTo>
                <a:cubicBezTo>
                  <a:pt x="3140881" y="4728752"/>
                  <a:pt x="3145756" y="4727883"/>
                  <a:pt x="3150999" y="4727883"/>
                </a:cubicBezTo>
                <a:close/>
                <a:moveTo>
                  <a:pt x="2169924" y="4727883"/>
                </a:moveTo>
                <a:cubicBezTo>
                  <a:pt x="2172458" y="4727883"/>
                  <a:pt x="2174917" y="4728119"/>
                  <a:pt x="2177303" y="4728590"/>
                </a:cubicBezTo>
                <a:cubicBezTo>
                  <a:pt x="2179689" y="4729061"/>
                  <a:pt x="2181883" y="4729680"/>
                  <a:pt x="2183886" y="4730446"/>
                </a:cubicBezTo>
                <a:cubicBezTo>
                  <a:pt x="2185889" y="4731211"/>
                  <a:pt x="2187671" y="4732095"/>
                  <a:pt x="2189232" y="4733097"/>
                </a:cubicBezTo>
                <a:cubicBezTo>
                  <a:pt x="2190794" y="4734098"/>
                  <a:pt x="2191927" y="4734952"/>
                  <a:pt x="2192634" y="4735659"/>
                </a:cubicBezTo>
                <a:cubicBezTo>
                  <a:pt x="2193342" y="4736366"/>
                  <a:pt x="2193827" y="4736926"/>
                  <a:pt x="2194093" y="4737338"/>
                </a:cubicBezTo>
                <a:cubicBezTo>
                  <a:pt x="2194358" y="4737751"/>
                  <a:pt x="2194578" y="4738237"/>
                  <a:pt x="2194755" y="4738796"/>
                </a:cubicBezTo>
                <a:cubicBezTo>
                  <a:pt x="2194932" y="4739356"/>
                  <a:pt x="2195050" y="4739989"/>
                  <a:pt x="2195109" y="4740696"/>
                </a:cubicBezTo>
                <a:cubicBezTo>
                  <a:pt x="2195168" y="4741403"/>
                  <a:pt x="2195197" y="4742287"/>
                  <a:pt x="2195197" y="4743347"/>
                </a:cubicBezTo>
                <a:cubicBezTo>
                  <a:pt x="2195197" y="4745645"/>
                  <a:pt x="2194932" y="4747250"/>
                  <a:pt x="2194402" y="4748163"/>
                </a:cubicBezTo>
                <a:cubicBezTo>
                  <a:pt x="2193872" y="4749076"/>
                  <a:pt x="2193224" y="4749533"/>
                  <a:pt x="2192458" y="4749533"/>
                </a:cubicBezTo>
                <a:cubicBezTo>
                  <a:pt x="2191574" y="4749533"/>
                  <a:pt x="2190558" y="4749047"/>
                  <a:pt x="2189409" y="4748075"/>
                </a:cubicBezTo>
                <a:cubicBezTo>
                  <a:pt x="2188260" y="4747103"/>
                  <a:pt x="2186802" y="4746028"/>
                  <a:pt x="2185035" y="4744849"/>
                </a:cubicBezTo>
                <a:cubicBezTo>
                  <a:pt x="2183268" y="4743671"/>
                  <a:pt x="2181132" y="4742596"/>
                  <a:pt x="2178629" y="4741624"/>
                </a:cubicBezTo>
                <a:cubicBezTo>
                  <a:pt x="2176124" y="4740652"/>
                  <a:pt x="2173164" y="4740166"/>
                  <a:pt x="2169747" y="4740166"/>
                </a:cubicBezTo>
                <a:cubicBezTo>
                  <a:pt x="2162737" y="4740166"/>
                  <a:pt x="2157361" y="4742861"/>
                  <a:pt x="2153621" y="4748251"/>
                </a:cubicBezTo>
                <a:cubicBezTo>
                  <a:pt x="2149880" y="4753642"/>
                  <a:pt x="2148009" y="4761462"/>
                  <a:pt x="2148009" y="4771713"/>
                </a:cubicBezTo>
                <a:cubicBezTo>
                  <a:pt x="2148009" y="4776838"/>
                  <a:pt x="2148495" y="4781330"/>
                  <a:pt x="2149467" y="4785189"/>
                </a:cubicBezTo>
                <a:cubicBezTo>
                  <a:pt x="2150439" y="4789047"/>
                  <a:pt x="2151868" y="4792273"/>
                  <a:pt x="2153753" y="4794865"/>
                </a:cubicBezTo>
                <a:cubicBezTo>
                  <a:pt x="2155638" y="4797457"/>
                  <a:pt x="2157950" y="4799386"/>
                  <a:pt x="2160690" y="4800653"/>
                </a:cubicBezTo>
                <a:cubicBezTo>
                  <a:pt x="2163429" y="4801919"/>
                  <a:pt x="2166566" y="4802553"/>
                  <a:pt x="2170101" y="4802553"/>
                </a:cubicBezTo>
                <a:cubicBezTo>
                  <a:pt x="2173459" y="4802553"/>
                  <a:pt x="2176405" y="4802023"/>
                  <a:pt x="2178938" y="4800962"/>
                </a:cubicBezTo>
                <a:cubicBezTo>
                  <a:pt x="2181470" y="4799902"/>
                  <a:pt x="2183665" y="4798738"/>
                  <a:pt x="2185521" y="4797472"/>
                </a:cubicBezTo>
                <a:cubicBezTo>
                  <a:pt x="2187377" y="4796205"/>
                  <a:pt x="2188938" y="4795056"/>
                  <a:pt x="2190204" y="4794025"/>
                </a:cubicBezTo>
                <a:cubicBezTo>
                  <a:pt x="2191471" y="4792994"/>
                  <a:pt x="2192458" y="4792479"/>
                  <a:pt x="2193165" y="4792479"/>
                </a:cubicBezTo>
                <a:cubicBezTo>
                  <a:pt x="2193577" y="4792479"/>
                  <a:pt x="2193930" y="4792597"/>
                  <a:pt x="2194225" y="4792832"/>
                </a:cubicBezTo>
                <a:cubicBezTo>
                  <a:pt x="2194520" y="4793068"/>
                  <a:pt x="2194770" y="4793466"/>
                  <a:pt x="2194976" y="4794025"/>
                </a:cubicBezTo>
                <a:cubicBezTo>
                  <a:pt x="2195182" y="4794585"/>
                  <a:pt x="2195330" y="4795292"/>
                  <a:pt x="2195418" y="4796146"/>
                </a:cubicBezTo>
                <a:cubicBezTo>
                  <a:pt x="2195506" y="4797000"/>
                  <a:pt x="2195551" y="4798017"/>
                  <a:pt x="2195551" y="4799195"/>
                </a:cubicBezTo>
                <a:cubicBezTo>
                  <a:pt x="2195551" y="4800196"/>
                  <a:pt x="2195521" y="4801065"/>
                  <a:pt x="2195462" y="4801802"/>
                </a:cubicBezTo>
                <a:cubicBezTo>
                  <a:pt x="2195403" y="4802538"/>
                  <a:pt x="2195300" y="4803157"/>
                  <a:pt x="2195153" y="4803657"/>
                </a:cubicBezTo>
                <a:cubicBezTo>
                  <a:pt x="2195006" y="4804158"/>
                  <a:pt x="2194829" y="4804600"/>
                  <a:pt x="2194623" y="4804983"/>
                </a:cubicBezTo>
                <a:cubicBezTo>
                  <a:pt x="2194417" y="4805366"/>
                  <a:pt x="2193945" y="4805925"/>
                  <a:pt x="2193209" y="4806662"/>
                </a:cubicBezTo>
                <a:cubicBezTo>
                  <a:pt x="2192473" y="4807398"/>
                  <a:pt x="2191221" y="4808311"/>
                  <a:pt x="2189453" y="4809401"/>
                </a:cubicBezTo>
                <a:cubicBezTo>
                  <a:pt x="2187686" y="4810491"/>
                  <a:pt x="2185698" y="4811463"/>
                  <a:pt x="2183488" y="4812317"/>
                </a:cubicBezTo>
                <a:cubicBezTo>
                  <a:pt x="2181280" y="4813172"/>
                  <a:pt x="2178879" y="4813864"/>
                  <a:pt x="2176287" y="4814394"/>
                </a:cubicBezTo>
                <a:cubicBezTo>
                  <a:pt x="2173695" y="4814924"/>
                  <a:pt x="2171014" y="4815189"/>
                  <a:pt x="2168245" y="4815189"/>
                </a:cubicBezTo>
                <a:cubicBezTo>
                  <a:pt x="2162531" y="4815189"/>
                  <a:pt x="2157465" y="4814247"/>
                  <a:pt x="2153046" y="4812361"/>
                </a:cubicBezTo>
                <a:cubicBezTo>
                  <a:pt x="2148628" y="4810476"/>
                  <a:pt x="2144931" y="4807722"/>
                  <a:pt x="2141956" y="4804099"/>
                </a:cubicBezTo>
                <a:cubicBezTo>
                  <a:pt x="2138981" y="4800476"/>
                  <a:pt x="2136713" y="4796028"/>
                  <a:pt x="2135152" y="4790756"/>
                </a:cubicBezTo>
                <a:cubicBezTo>
                  <a:pt x="2133591" y="4785483"/>
                  <a:pt x="2132810" y="4779401"/>
                  <a:pt x="2132810" y="4772508"/>
                </a:cubicBezTo>
                <a:cubicBezTo>
                  <a:pt x="2132810" y="4764673"/>
                  <a:pt x="2133767" y="4757942"/>
                  <a:pt x="2135682" y="4752316"/>
                </a:cubicBezTo>
                <a:cubicBezTo>
                  <a:pt x="2137597" y="4746690"/>
                  <a:pt x="2140218" y="4742081"/>
                  <a:pt x="2143546" y="4738487"/>
                </a:cubicBezTo>
                <a:cubicBezTo>
                  <a:pt x="2146875" y="4734893"/>
                  <a:pt x="2150793" y="4732228"/>
                  <a:pt x="2155300" y="4730490"/>
                </a:cubicBezTo>
                <a:cubicBezTo>
                  <a:pt x="2159806" y="4728752"/>
                  <a:pt x="2164681" y="4727883"/>
                  <a:pt x="2169924" y="4727883"/>
                </a:cubicBezTo>
                <a:close/>
                <a:moveTo>
                  <a:pt x="3468770" y="4727795"/>
                </a:moveTo>
                <a:cubicBezTo>
                  <a:pt x="3475309" y="4727795"/>
                  <a:pt x="3481009" y="4728767"/>
                  <a:pt x="3485869" y="4730711"/>
                </a:cubicBezTo>
                <a:cubicBezTo>
                  <a:pt x="3490729" y="4732655"/>
                  <a:pt x="3494780" y="4735482"/>
                  <a:pt x="3498020" y="4739194"/>
                </a:cubicBezTo>
                <a:cubicBezTo>
                  <a:pt x="3501260" y="4742905"/>
                  <a:pt x="3503690" y="4747412"/>
                  <a:pt x="3505310" y="4752714"/>
                </a:cubicBezTo>
                <a:cubicBezTo>
                  <a:pt x="3506930" y="4758016"/>
                  <a:pt x="3507740" y="4763995"/>
                  <a:pt x="3507740" y="4770652"/>
                </a:cubicBezTo>
                <a:cubicBezTo>
                  <a:pt x="3507740" y="4777133"/>
                  <a:pt x="3506886" y="4783097"/>
                  <a:pt x="3505177" y="4788547"/>
                </a:cubicBezTo>
                <a:cubicBezTo>
                  <a:pt x="3503469" y="4793996"/>
                  <a:pt x="3500921" y="4798694"/>
                  <a:pt x="3497534" y="4802641"/>
                </a:cubicBezTo>
                <a:cubicBezTo>
                  <a:pt x="3494146" y="4806588"/>
                  <a:pt x="3489905" y="4809666"/>
                  <a:pt x="3484809" y="4811875"/>
                </a:cubicBezTo>
                <a:cubicBezTo>
                  <a:pt x="3479713" y="4814085"/>
                  <a:pt x="3473807" y="4815189"/>
                  <a:pt x="3467091" y="4815189"/>
                </a:cubicBezTo>
                <a:cubicBezTo>
                  <a:pt x="3460552" y="4815189"/>
                  <a:pt x="3454852" y="4814217"/>
                  <a:pt x="3449992" y="4812273"/>
                </a:cubicBezTo>
                <a:cubicBezTo>
                  <a:pt x="3445132" y="4810329"/>
                  <a:pt x="3441082" y="4807501"/>
                  <a:pt x="3437842" y="4803790"/>
                </a:cubicBezTo>
                <a:cubicBezTo>
                  <a:pt x="3434602" y="4800078"/>
                  <a:pt x="3432186" y="4795572"/>
                  <a:pt x="3430596" y="4790270"/>
                </a:cubicBezTo>
                <a:cubicBezTo>
                  <a:pt x="3429005" y="4784968"/>
                  <a:pt x="3428210" y="4778959"/>
                  <a:pt x="3428210" y="4772243"/>
                </a:cubicBezTo>
                <a:cubicBezTo>
                  <a:pt x="3428210" y="4765763"/>
                  <a:pt x="3429049" y="4759798"/>
                  <a:pt x="3430728" y="4754349"/>
                </a:cubicBezTo>
                <a:cubicBezTo>
                  <a:pt x="3432407" y="4748899"/>
                  <a:pt x="3434941" y="4744201"/>
                  <a:pt x="3438328" y="4740254"/>
                </a:cubicBezTo>
                <a:cubicBezTo>
                  <a:pt x="3441715" y="4736307"/>
                  <a:pt x="3445942" y="4733244"/>
                  <a:pt x="3451008" y="4731064"/>
                </a:cubicBezTo>
                <a:cubicBezTo>
                  <a:pt x="3456075" y="4728884"/>
                  <a:pt x="3461995" y="4727795"/>
                  <a:pt x="3468770" y="4727795"/>
                </a:cubicBezTo>
                <a:close/>
                <a:moveTo>
                  <a:pt x="3316282" y="4727795"/>
                </a:moveTo>
                <a:cubicBezTo>
                  <a:pt x="3317048" y="4727795"/>
                  <a:pt x="3317917" y="4727839"/>
                  <a:pt x="3318889" y="4727927"/>
                </a:cubicBezTo>
                <a:cubicBezTo>
                  <a:pt x="3319861" y="4728015"/>
                  <a:pt x="3320877" y="4728177"/>
                  <a:pt x="3321938" y="4728413"/>
                </a:cubicBezTo>
                <a:cubicBezTo>
                  <a:pt x="3322998" y="4728649"/>
                  <a:pt x="3323956" y="4728914"/>
                  <a:pt x="3324810" y="4729208"/>
                </a:cubicBezTo>
                <a:cubicBezTo>
                  <a:pt x="3325664" y="4729503"/>
                  <a:pt x="3326268" y="4729798"/>
                  <a:pt x="3326621" y="4730092"/>
                </a:cubicBezTo>
                <a:cubicBezTo>
                  <a:pt x="3326975" y="4730387"/>
                  <a:pt x="3327210" y="4730666"/>
                  <a:pt x="3327328" y="4730932"/>
                </a:cubicBezTo>
                <a:cubicBezTo>
                  <a:pt x="3327446" y="4731197"/>
                  <a:pt x="3327549" y="4731535"/>
                  <a:pt x="3327637" y="4731948"/>
                </a:cubicBezTo>
                <a:cubicBezTo>
                  <a:pt x="3327726" y="4732360"/>
                  <a:pt x="3327785" y="4732964"/>
                  <a:pt x="3327814" y="4733759"/>
                </a:cubicBezTo>
                <a:cubicBezTo>
                  <a:pt x="3327844" y="4734555"/>
                  <a:pt x="3327858" y="4735630"/>
                  <a:pt x="3327858" y="4736985"/>
                </a:cubicBezTo>
                <a:cubicBezTo>
                  <a:pt x="3327858" y="4738281"/>
                  <a:pt x="3327829" y="4739371"/>
                  <a:pt x="3327770" y="4740254"/>
                </a:cubicBezTo>
                <a:cubicBezTo>
                  <a:pt x="3327711" y="4741138"/>
                  <a:pt x="3327593" y="4741830"/>
                  <a:pt x="3327416" y="4742331"/>
                </a:cubicBezTo>
                <a:cubicBezTo>
                  <a:pt x="3327240" y="4742832"/>
                  <a:pt x="3327019" y="4743215"/>
                  <a:pt x="3326754" y="4743480"/>
                </a:cubicBezTo>
                <a:cubicBezTo>
                  <a:pt x="3326489" y="4743745"/>
                  <a:pt x="3326120" y="4743877"/>
                  <a:pt x="3325649" y="4743877"/>
                </a:cubicBezTo>
                <a:cubicBezTo>
                  <a:pt x="3325178" y="4743877"/>
                  <a:pt x="3324603" y="4743745"/>
                  <a:pt x="3323926" y="4743480"/>
                </a:cubicBezTo>
                <a:cubicBezTo>
                  <a:pt x="3323248" y="4743215"/>
                  <a:pt x="3322483" y="4742949"/>
                  <a:pt x="3321628" y="4742684"/>
                </a:cubicBezTo>
                <a:cubicBezTo>
                  <a:pt x="3320774" y="4742419"/>
                  <a:pt x="3319817" y="4742169"/>
                  <a:pt x="3318757" y="4741933"/>
                </a:cubicBezTo>
                <a:cubicBezTo>
                  <a:pt x="3317696" y="4741698"/>
                  <a:pt x="3316547" y="4741580"/>
                  <a:pt x="3315310" y="4741580"/>
                </a:cubicBezTo>
                <a:cubicBezTo>
                  <a:pt x="3313838" y="4741580"/>
                  <a:pt x="3312394" y="4741874"/>
                  <a:pt x="3310980" y="4742463"/>
                </a:cubicBezTo>
                <a:cubicBezTo>
                  <a:pt x="3309566" y="4743053"/>
                  <a:pt x="3308079" y="4744025"/>
                  <a:pt x="3306518" y="4745380"/>
                </a:cubicBezTo>
                <a:cubicBezTo>
                  <a:pt x="3304957" y="4746734"/>
                  <a:pt x="3303322" y="4748531"/>
                  <a:pt x="3301613" y="4750770"/>
                </a:cubicBezTo>
                <a:cubicBezTo>
                  <a:pt x="3299905" y="4753009"/>
                  <a:pt x="3298020" y="4755748"/>
                  <a:pt x="3295958" y="4758988"/>
                </a:cubicBezTo>
                <a:lnTo>
                  <a:pt x="3295958" y="4811301"/>
                </a:lnTo>
                <a:cubicBezTo>
                  <a:pt x="3295958" y="4811772"/>
                  <a:pt x="3295840" y="4812170"/>
                  <a:pt x="3295605" y="4812494"/>
                </a:cubicBezTo>
                <a:cubicBezTo>
                  <a:pt x="3295369" y="4812818"/>
                  <a:pt x="3294986" y="4813098"/>
                  <a:pt x="3294456" y="4813334"/>
                </a:cubicBezTo>
                <a:cubicBezTo>
                  <a:pt x="3293926" y="4813569"/>
                  <a:pt x="3293189" y="4813746"/>
                  <a:pt x="3292246" y="4813864"/>
                </a:cubicBezTo>
                <a:cubicBezTo>
                  <a:pt x="3291304" y="4813982"/>
                  <a:pt x="3290096" y="4814040"/>
                  <a:pt x="3288623" y="4814040"/>
                </a:cubicBezTo>
                <a:cubicBezTo>
                  <a:pt x="3287210" y="4814040"/>
                  <a:pt x="3286031" y="4813982"/>
                  <a:pt x="3285089" y="4813864"/>
                </a:cubicBezTo>
                <a:cubicBezTo>
                  <a:pt x="3284146" y="4813746"/>
                  <a:pt x="3283395" y="4813569"/>
                  <a:pt x="3282836" y="4813334"/>
                </a:cubicBezTo>
                <a:cubicBezTo>
                  <a:pt x="3282276" y="4813098"/>
                  <a:pt x="3281893" y="4812818"/>
                  <a:pt x="3281687" y="4812494"/>
                </a:cubicBezTo>
                <a:cubicBezTo>
                  <a:pt x="3281480" y="4812170"/>
                  <a:pt x="3281377" y="4811772"/>
                  <a:pt x="3281377" y="4811301"/>
                </a:cubicBezTo>
                <a:lnTo>
                  <a:pt x="3281377" y="4731771"/>
                </a:lnTo>
                <a:cubicBezTo>
                  <a:pt x="3281377" y="4731300"/>
                  <a:pt x="3281466" y="4730902"/>
                  <a:pt x="3281643" y="4730578"/>
                </a:cubicBezTo>
                <a:cubicBezTo>
                  <a:pt x="3281819" y="4730254"/>
                  <a:pt x="3282173" y="4729960"/>
                  <a:pt x="3282703" y="4729694"/>
                </a:cubicBezTo>
                <a:cubicBezTo>
                  <a:pt x="3283233" y="4729429"/>
                  <a:pt x="3283911" y="4729253"/>
                  <a:pt x="3284735" y="4729164"/>
                </a:cubicBezTo>
                <a:cubicBezTo>
                  <a:pt x="3285560" y="4729076"/>
                  <a:pt x="3286650" y="4729032"/>
                  <a:pt x="3288005" y="4729032"/>
                </a:cubicBezTo>
                <a:cubicBezTo>
                  <a:pt x="3289301" y="4729032"/>
                  <a:pt x="3290376" y="4729076"/>
                  <a:pt x="3291230" y="4729164"/>
                </a:cubicBezTo>
                <a:cubicBezTo>
                  <a:pt x="3292085" y="4729253"/>
                  <a:pt x="3292747" y="4729429"/>
                  <a:pt x="3293218" y="4729694"/>
                </a:cubicBezTo>
                <a:cubicBezTo>
                  <a:pt x="3293690" y="4729960"/>
                  <a:pt x="3294029" y="4730254"/>
                  <a:pt x="3294235" y="4730578"/>
                </a:cubicBezTo>
                <a:cubicBezTo>
                  <a:pt x="3294441" y="4730902"/>
                  <a:pt x="3294544" y="4731300"/>
                  <a:pt x="3294544" y="4731771"/>
                </a:cubicBezTo>
                <a:lnTo>
                  <a:pt x="3294544" y="4743347"/>
                </a:lnTo>
                <a:cubicBezTo>
                  <a:pt x="3296724" y="4740166"/>
                  <a:pt x="3298771" y="4737574"/>
                  <a:pt x="3300685" y="4735571"/>
                </a:cubicBezTo>
                <a:cubicBezTo>
                  <a:pt x="3302600" y="4733568"/>
                  <a:pt x="3304412" y="4731992"/>
                  <a:pt x="3306120" y="4730843"/>
                </a:cubicBezTo>
                <a:cubicBezTo>
                  <a:pt x="3307828" y="4729694"/>
                  <a:pt x="3309522" y="4728899"/>
                  <a:pt x="3311201" y="4728457"/>
                </a:cubicBezTo>
                <a:cubicBezTo>
                  <a:pt x="3312880" y="4728015"/>
                  <a:pt x="3314574" y="4727795"/>
                  <a:pt x="3316282" y="4727795"/>
                </a:cubicBezTo>
                <a:close/>
                <a:moveTo>
                  <a:pt x="3224195" y="4727795"/>
                </a:moveTo>
                <a:cubicBezTo>
                  <a:pt x="3229909" y="4727795"/>
                  <a:pt x="3234770" y="4728443"/>
                  <a:pt x="3238775" y="4729739"/>
                </a:cubicBezTo>
                <a:cubicBezTo>
                  <a:pt x="3242781" y="4731035"/>
                  <a:pt x="3246021" y="4732935"/>
                  <a:pt x="3248496" y="4735438"/>
                </a:cubicBezTo>
                <a:cubicBezTo>
                  <a:pt x="3250970" y="4737942"/>
                  <a:pt x="3252767" y="4741050"/>
                  <a:pt x="3253886" y="4744761"/>
                </a:cubicBezTo>
                <a:cubicBezTo>
                  <a:pt x="3255006" y="4748472"/>
                  <a:pt x="3255565" y="4752802"/>
                  <a:pt x="3255565" y="4757751"/>
                </a:cubicBezTo>
                <a:lnTo>
                  <a:pt x="3255565" y="4811389"/>
                </a:lnTo>
                <a:cubicBezTo>
                  <a:pt x="3255565" y="4812096"/>
                  <a:pt x="3255329" y="4812627"/>
                  <a:pt x="3254858" y="4812980"/>
                </a:cubicBezTo>
                <a:cubicBezTo>
                  <a:pt x="3254387" y="4813334"/>
                  <a:pt x="3253739" y="4813599"/>
                  <a:pt x="3252914" y="4813775"/>
                </a:cubicBezTo>
                <a:cubicBezTo>
                  <a:pt x="3252089" y="4813952"/>
                  <a:pt x="3250882" y="4814040"/>
                  <a:pt x="3249291" y="4814040"/>
                </a:cubicBezTo>
                <a:cubicBezTo>
                  <a:pt x="3247759" y="4814040"/>
                  <a:pt x="3246537" y="4813952"/>
                  <a:pt x="3245624" y="4813775"/>
                </a:cubicBezTo>
                <a:cubicBezTo>
                  <a:pt x="3244711" y="4813599"/>
                  <a:pt x="3244048" y="4813334"/>
                  <a:pt x="3243636" y="4812980"/>
                </a:cubicBezTo>
                <a:cubicBezTo>
                  <a:pt x="3243223" y="4812627"/>
                  <a:pt x="3243017" y="4812096"/>
                  <a:pt x="3243017" y="4811389"/>
                </a:cubicBezTo>
                <a:lnTo>
                  <a:pt x="3243017" y="4803436"/>
                </a:lnTo>
                <a:cubicBezTo>
                  <a:pt x="3239541" y="4807148"/>
                  <a:pt x="3235668" y="4810034"/>
                  <a:pt x="3231397" y="4812096"/>
                </a:cubicBezTo>
                <a:cubicBezTo>
                  <a:pt x="3227126" y="4814158"/>
                  <a:pt x="3222604" y="4815189"/>
                  <a:pt x="3217832" y="4815189"/>
                </a:cubicBezTo>
                <a:cubicBezTo>
                  <a:pt x="3213650" y="4815189"/>
                  <a:pt x="3209865" y="4814644"/>
                  <a:pt x="3206477" y="4813554"/>
                </a:cubicBezTo>
                <a:cubicBezTo>
                  <a:pt x="3203090" y="4812465"/>
                  <a:pt x="3200203" y="4810889"/>
                  <a:pt x="3197817" y="4808827"/>
                </a:cubicBezTo>
                <a:cubicBezTo>
                  <a:pt x="3195431" y="4806765"/>
                  <a:pt x="3193576" y="4804232"/>
                  <a:pt x="3192250" y="4801227"/>
                </a:cubicBezTo>
                <a:cubicBezTo>
                  <a:pt x="3190925" y="4798223"/>
                  <a:pt x="3190262" y="4794806"/>
                  <a:pt x="3190262" y="4790977"/>
                </a:cubicBezTo>
                <a:cubicBezTo>
                  <a:pt x="3190262" y="4786499"/>
                  <a:pt x="3191175" y="4782611"/>
                  <a:pt x="3193001" y="4779312"/>
                </a:cubicBezTo>
                <a:cubicBezTo>
                  <a:pt x="3194828" y="4776013"/>
                  <a:pt x="3197449" y="4773274"/>
                  <a:pt x="3200866" y="4771094"/>
                </a:cubicBezTo>
                <a:cubicBezTo>
                  <a:pt x="3204283" y="4768915"/>
                  <a:pt x="3208466" y="4767280"/>
                  <a:pt x="3213414" y="4766190"/>
                </a:cubicBezTo>
                <a:cubicBezTo>
                  <a:pt x="3218363" y="4765100"/>
                  <a:pt x="3223930" y="4764555"/>
                  <a:pt x="3230115" y="4764555"/>
                </a:cubicBezTo>
                <a:lnTo>
                  <a:pt x="3241073" y="4764555"/>
                </a:lnTo>
                <a:lnTo>
                  <a:pt x="3241073" y="4758369"/>
                </a:lnTo>
                <a:cubicBezTo>
                  <a:pt x="3241073" y="4755306"/>
                  <a:pt x="3240749" y="4752596"/>
                  <a:pt x="3240101" y="4750240"/>
                </a:cubicBezTo>
                <a:cubicBezTo>
                  <a:pt x="3239453" y="4747883"/>
                  <a:pt x="3238407" y="4745924"/>
                  <a:pt x="3236964" y="4744363"/>
                </a:cubicBezTo>
                <a:cubicBezTo>
                  <a:pt x="3235521" y="4742802"/>
                  <a:pt x="3233650" y="4741624"/>
                  <a:pt x="3231352" y="4740829"/>
                </a:cubicBezTo>
                <a:cubicBezTo>
                  <a:pt x="3229055" y="4740033"/>
                  <a:pt x="3226227" y="4739636"/>
                  <a:pt x="3222869" y="4739636"/>
                </a:cubicBezTo>
                <a:cubicBezTo>
                  <a:pt x="3219276" y="4739636"/>
                  <a:pt x="3216050" y="4740063"/>
                  <a:pt x="3213193" y="4740917"/>
                </a:cubicBezTo>
                <a:cubicBezTo>
                  <a:pt x="3210336" y="4741771"/>
                  <a:pt x="3207832" y="4742714"/>
                  <a:pt x="3205682" y="4743745"/>
                </a:cubicBezTo>
                <a:cubicBezTo>
                  <a:pt x="3203532" y="4744776"/>
                  <a:pt x="3201735" y="4745718"/>
                  <a:pt x="3200292" y="4746572"/>
                </a:cubicBezTo>
                <a:cubicBezTo>
                  <a:pt x="3198848" y="4747427"/>
                  <a:pt x="3197773" y="4747854"/>
                  <a:pt x="3197066" y="4747854"/>
                </a:cubicBezTo>
                <a:cubicBezTo>
                  <a:pt x="3196595" y="4747854"/>
                  <a:pt x="3196183" y="4747736"/>
                  <a:pt x="3195829" y="4747500"/>
                </a:cubicBezTo>
                <a:cubicBezTo>
                  <a:pt x="3195476" y="4747265"/>
                  <a:pt x="3195166" y="4746911"/>
                  <a:pt x="3194901" y="4746440"/>
                </a:cubicBezTo>
                <a:cubicBezTo>
                  <a:pt x="3194636" y="4745969"/>
                  <a:pt x="3194445" y="4745365"/>
                  <a:pt x="3194327" y="4744628"/>
                </a:cubicBezTo>
                <a:cubicBezTo>
                  <a:pt x="3194209" y="4743892"/>
                  <a:pt x="3194150" y="4743082"/>
                  <a:pt x="3194150" y="4742198"/>
                </a:cubicBezTo>
                <a:cubicBezTo>
                  <a:pt x="3194150" y="4740726"/>
                  <a:pt x="3194253" y="4739562"/>
                  <a:pt x="3194459" y="4738708"/>
                </a:cubicBezTo>
                <a:cubicBezTo>
                  <a:pt x="3194666" y="4737854"/>
                  <a:pt x="3195166" y="4737044"/>
                  <a:pt x="3195962" y="4736278"/>
                </a:cubicBezTo>
                <a:cubicBezTo>
                  <a:pt x="3196757" y="4735512"/>
                  <a:pt x="3198127" y="4734614"/>
                  <a:pt x="3200071" y="4733583"/>
                </a:cubicBezTo>
                <a:cubicBezTo>
                  <a:pt x="3202015" y="4732552"/>
                  <a:pt x="3204253" y="4731609"/>
                  <a:pt x="3206787" y="4730755"/>
                </a:cubicBezTo>
                <a:cubicBezTo>
                  <a:pt x="3209320" y="4729901"/>
                  <a:pt x="3212089" y="4729194"/>
                  <a:pt x="3215093" y="4728634"/>
                </a:cubicBezTo>
                <a:cubicBezTo>
                  <a:pt x="3218098" y="4728074"/>
                  <a:pt x="3221131" y="4727795"/>
                  <a:pt x="3224195" y="4727795"/>
                </a:cubicBezTo>
                <a:close/>
                <a:moveTo>
                  <a:pt x="3067818" y="4727795"/>
                </a:moveTo>
                <a:cubicBezTo>
                  <a:pt x="3069939" y="4727795"/>
                  <a:pt x="3072060" y="4727971"/>
                  <a:pt x="3074181" y="4728325"/>
                </a:cubicBezTo>
                <a:cubicBezTo>
                  <a:pt x="3076302" y="4728678"/>
                  <a:pt x="3078216" y="4729120"/>
                  <a:pt x="3079925" y="4729650"/>
                </a:cubicBezTo>
                <a:cubicBezTo>
                  <a:pt x="3081633" y="4730180"/>
                  <a:pt x="3083091" y="4730755"/>
                  <a:pt x="3084299" y="4731373"/>
                </a:cubicBezTo>
                <a:cubicBezTo>
                  <a:pt x="3085506" y="4731992"/>
                  <a:pt x="3086419" y="4732537"/>
                  <a:pt x="3087038" y="4733008"/>
                </a:cubicBezTo>
                <a:cubicBezTo>
                  <a:pt x="3087657" y="4733479"/>
                  <a:pt x="3088069" y="4733892"/>
                  <a:pt x="3088275" y="4734245"/>
                </a:cubicBezTo>
                <a:cubicBezTo>
                  <a:pt x="3088482" y="4734599"/>
                  <a:pt x="3088629" y="4734996"/>
                  <a:pt x="3088717" y="4735438"/>
                </a:cubicBezTo>
                <a:cubicBezTo>
                  <a:pt x="3088806" y="4735880"/>
                  <a:pt x="3088894" y="4736425"/>
                  <a:pt x="3088982" y="4737073"/>
                </a:cubicBezTo>
                <a:cubicBezTo>
                  <a:pt x="3089070" y="4737721"/>
                  <a:pt x="3089115" y="4738516"/>
                  <a:pt x="3089115" y="4739459"/>
                </a:cubicBezTo>
                <a:cubicBezTo>
                  <a:pt x="3089115" y="4740460"/>
                  <a:pt x="3089070" y="4741329"/>
                  <a:pt x="3088982" y="4742066"/>
                </a:cubicBezTo>
                <a:cubicBezTo>
                  <a:pt x="3088894" y="4742802"/>
                  <a:pt x="3088747" y="4743406"/>
                  <a:pt x="3088540" y="4743877"/>
                </a:cubicBezTo>
                <a:cubicBezTo>
                  <a:pt x="3088334" y="4744349"/>
                  <a:pt x="3088084" y="4744687"/>
                  <a:pt x="3087789" y="4744894"/>
                </a:cubicBezTo>
                <a:cubicBezTo>
                  <a:pt x="3087495" y="4745100"/>
                  <a:pt x="3087171" y="4745203"/>
                  <a:pt x="3086817" y="4745203"/>
                </a:cubicBezTo>
                <a:cubicBezTo>
                  <a:pt x="3086287" y="4745203"/>
                  <a:pt x="3085521" y="4744879"/>
                  <a:pt x="3084520" y="4744231"/>
                </a:cubicBezTo>
                <a:cubicBezTo>
                  <a:pt x="3083518" y="4743583"/>
                  <a:pt x="3082222" y="4742891"/>
                  <a:pt x="3080631" y="4742154"/>
                </a:cubicBezTo>
                <a:cubicBezTo>
                  <a:pt x="3079041" y="4741418"/>
                  <a:pt x="3077171" y="4740726"/>
                  <a:pt x="3075020" y="4740078"/>
                </a:cubicBezTo>
                <a:cubicBezTo>
                  <a:pt x="3072870" y="4739429"/>
                  <a:pt x="3070410" y="4739105"/>
                  <a:pt x="3067642" y="4739105"/>
                </a:cubicBezTo>
                <a:cubicBezTo>
                  <a:pt x="3065167" y="4739105"/>
                  <a:pt x="3062988" y="4739385"/>
                  <a:pt x="3061103" y="4739945"/>
                </a:cubicBezTo>
                <a:cubicBezTo>
                  <a:pt x="3059217" y="4740505"/>
                  <a:pt x="3057671" y="4741300"/>
                  <a:pt x="3056463" y="4742331"/>
                </a:cubicBezTo>
                <a:cubicBezTo>
                  <a:pt x="3055256" y="4743362"/>
                  <a:pt x="3054342" y="4744584"/>
                  <a:pt x="3053724" y="4745998"/>
                </a:cubicBezTo>
                <a:cubicBezTo>
                  <a:pt x="3053105" y="4747412"/>
                  <a:pt x="3052796" y="4748944"/>
                  <a:pt x="3052796" y="4750593"/>
                </a:cubicBezTo>
                <a:cubicBezTo>
                  <a:pt x="3052796" y="4752891"/>
                  <a:pt x="3053385" y="4754820"/>
                  <a:pt x="3054563" y="4756381"/>
                </a:cubicBezTo>
                <a:cubicBezTo>
                  <a:pt x="3055742" y="4757942"/>
                  <a:pt x="3057273" y="4759312"/>
                  <a:pt x="3059158" y="4760490"/>
                </a:cubicBezTo>
                <a:cubicBezTo>
                  <a:pt x="3061044" y="4761668"/>
                  <a:pt x="3063194" y="4762729"/>
                  <a:pt x="3065609" y="4763671"/>
                </a:cubicBezTo>
                <a:cubicBezTo>
                  <a:pt x="3068025" y="4764614"/>
                  <a:pt x="3070484" y="4765586"/>
                  <a:pt x="3072988" y="4766588"/>
                </a:cubicBezTo>
                <a:cubicBezTo>
                  <a:pt x="3075492" y="4767589"/>
                  <a:pt x="3077966" y="4768708"/>
                  <a:pt x="3080411" y="4769945"/>
                </a:cubicBezTo>
                <a:cubicBezTo>
                  <a:pt x="3082855" y="4771183"/>
                  <a:pt x="3085020" y="4772685"/>
                  <a:pt x="3086906" y="4774452"/>
                </a:cubicBezTo>
                <a:cubicBezTo>
                  <a:pt x="3088791" y="4776219"/>
                  <a:pt x="3090308" y="4778340"/>
                  <a:pt x="3091457" y="4780815"/>
                </a:cubicBezTo>
                <a:cubicBezTo>
                  <a:pt x="3092605" y="4783289"/>
                  <a:pt x="3093180" y="4786234"/>
                  <a:pt x="3093180" y="4789651"/>
                </a:cubicBezTo>
                <a:cubicBezTo>
                  <a:pt x="3093180" y="4793716"/>
                  <a:pt x="3092429" y="4797339"/>
                  <a:pt x="3090926" y="4800520"/>
                </a:cubicBezTo>
                <a:cubicBezTo>
                  <a:pt x="3089424" y="4803702"/>
                  <a:pt x="3087289" y="4806382"/>
                  <a:pt x="3084520" y="4808562"/>
                </a:cubicBezTo>
                <a:cubicBezTo>
                  <a:pt x="3081751" y="4810741"/>
                  <a:pt x="3078452" y="4812391"/>
                  <a:pt x="3074623" y="4813510"/>
                </a:cubicBezTo>
                <a:cubicBezTo>
                  <a:pt x="3070793" y="4814630"/>
                  <a:pt x="3066581" y="4815189"/>
                  <a:pt x="3061986" y="4815189"/>
                </a:cubicBezTo>
                <a:cubicBezTo>
                  <a:pt x="3059158" y="4815189"/>
                  <a:pt x="3056463" y="4814968"/>
                  <a:pt x="3053901" y="4814526"/>
                </a:cubicBezTo>
                <a:cubicBezTo>
                  <a:pt x="3051338" y="4814085"/>
                  <a:pt x="3049040" y="4813525"/>
                  <a:pt x="3047008" y="4812847"/>
                </a:cubicBezTo>
                <a:cubicBezTo>
                  <a:pt x="3044976" y="4812170"/>
                  <a:pt x="3043252" y="4811463"/>
                  <a:pt x="3041839" y="4810727"/>
                </a:cubicBezTo>
                <a:cubicBezTo>
                  <a:pt x="3040425" y="4809990"/>
                  <a:pt x="3039394" y="4809328"/>
                  <a:pt x="3038746" y="4808738"/>
                </a:cubicBezTo>
                <a:cubicBezTo>
                  <a:pt x="3038098" y="4808149"/>
                  <a:pt x="3037626" y="4807325"/>
                  <a:pt x="3037332" y="4806264"/>
                </a:cubicBezTo>
                <a:cubicBezTo>
                  <a:pt x="3037037" y="4805204"/>
                  <a:pt x="3036890" y="4803760"/>
                  <a:pt x="3036890" y="4801934"/>
                </a:cubicBezTo>
                <a:cubicBezTo>
                  <a:pt x="3036890" y="4800815"/>
                  <a:pt x="3036949" y="4799872"/>
                  <a:pt x="3037067" y="4799106"/>
                </a:cubicBezTo>
                <a:cubicBezTo>
                  <a:pt x="3037184" y="4798341"/>
                  <a:pt x="3037332" y="4797722"/>
                  <a:pt x="3037508" y="4797251"/>
                </a:cubicBezTo>
                <a:cubicBezTo>
                  <a:pt x="3037685" y="4796779"/>
                  <a:pt x="3037936" y="4796441"/>
                  <a:pt x="3038260" y="4796235"/>
                </a:cubicBezTo>
                <a:cubicBezTo>
                  <a:pt x="3038584" y="4796028"/>
                  <a:pt x="3038952" y="4795925"/>
                  <a:pt x="3039364" y="4795925"/>
                </a:cubicBezTo>
                <a:cubicBezTo>
                  <a:pt x="3040012" y="4795925"/>
                  <a:pt x="3040970" y="4796323"/>
                  <a:pt x="3042236" y="4797118"/>
                </a:cubicBezTo>
                <a:cubicBezTo>
                  <a:pt x="3043503" y="4797914"/>
                  <a:pt x="3045064" y="4798782"/>
                  <a:pt x="3046920" y="4799725"/>
                </a:cubicBezTo>
                <a:cubicBezTo>
                  <a:pt x="3048775" y="4800668"/>
                  <a:pt x="3050970" y="4801537"/>
                  <a:pt x="3053503" y="4802332"/>
                </a:cubicBezTo>
                <a:cubicBezTo>
                  <a:pt x="3056036" y="4803127"/>
                  <a:pt x="3058952" y="4803525"/>
                  <a:pt x="3062251" y="4803525"/>
                </a:cubicBezTo>
                <a:cubicBezTo>
                  <a:pt x="3064726" y="4803525"/>
                  <a:pt x="3066964" y="4803260"/>
                  <a:pt x="3068967" y="4802729"/>
                </a:cubicBezTo>
                <a:cubicBezTo>
                  <a:pt x="3070970" y="4802199"/>
                  <a:pt x="3072708" y="4801419"/>
                  <a:pt x="3074181" y="4800388"/>
                </a:cubicBezTo>
                <a:cubicBezTo>
                  <a:pt x="3075653" y="4799357"/>
                  <a:pt x="3076788" y="4798046"/>
                  <a:pt x="3077583" y="4796455"/>
                </a:cubicBezTo>
                <a:cubicBezTo>
                  <a:pt x="3078378" y="4794865"/>
                  <a:pt x="3078776" y="4792980"/>
                  <a:pt x="3078776" y="4790800"/>
                </a:cubicBezTo>
                <a:cubicBezTo>
                  <a:pt x="3078776" y="4788561"/>
                  <a:pt x="3078201" y="4786676"/>
                  <a:pt x="3077053" y="4785145"/>
                </a:cubicBezTo>
                <a:cubicBezTo>
                  <a:pt x="3075904" y="4783613"/>
                  <a:pt x="3074387" y="4782258"/>
                  <a:pt x="3072502" y="4781080"/>
                </a:cubicBezTo>
                <a:cubicBezTo>
                  <a:pt x="3070617" y="4779901"/>
                  <a:pt x="3068496" y="4778856"/>
                  <a:pt x="3066139" y="4777943"/>
                </a:cubicBezTo>
                <a:cubicBezTo>
                  <a:pt x="3063783" y="4777030"/>
                  <a:pt x="3061353" y="4776072"/>
                  <a:pt x="3058849" y="4775071"/>
                </a:cubicBezTo>
                <a:cubicBezTo>
                  <a:pt x="3056345" y="4774069"/>
                  <a:pt x="3053901" y="4772935"/>
                  <a:pt x="3051515" y="4771669"/>
                </a:cubicBezTo>
                <a:cubicBezTo>
                  <a:pt x="3049129" y="4770402"/>
                  <a:pt x="3046993" y="4768856"/>
                  <a:pt x="3045108" y="4767029"/>
                </a:cubicBezTo>
                <a:cubicBezTo>
                  <a:pt x="3043223" y="4765203"/>
                  <a:pt x="3041706" y="4763023"/>
                  <a:pt x="3040557" y="4760490"/>
                </a:cubicBezTo>
                <a:cubicBezTo>
                  <a:pt x="3039408" y="4757957"/>
                  <a:pt x="3038834" y="4754923"/>
                  <a:pt x="3038834" y="4751388"/>
                </a:cubicBezTo>
                <a:cubicBezTo>
                  <a:pt x="3038834" y="4748266"/>
                  <a:pt x="3039438" y="4745276"/>
                  <a:pt x="3040646" y="4742419"/>
                </a:cubicBezTo>
                <a:cubicBezTo>
                  <a:pt x="3041853" y="4739562"/>
                  <a:pt x="3043665" y="4737058"/>
                  <a:pt x="3046080" y="4734908"/>
                </a:cubicBezTo>
                <a:cubicBezTo>
                  <a:pt x="3048496" y="4732758"/>
                  <a:pt x="3051515" y="4731035"/>
                  <a:pt x="3055138" y="4729739"/>
                </a:cubicBezTo>
                <a:cubicBezTo>
                  <a:pt x="3058761" y="4728443"/>
                  <a:pt x="3062988" y="4727795"/>
                  <a:pt x="3067818" y="4727795"/>
                </a:cubicBezTo>
                <a:close/>
                <a:moveTo>
                  <a:pt x="2990400" y="4727795"/>
                </a:moveTo>
                <a:cubicBezTo>
                  <a:pt x="2996644" y="4727795"/>
                  <a:pt x="3001961" y="4728796"/>
                  <a:pt x="3006350" y="4730799"/>
                </a:cubicBezTo>
                <a:cubicBezTo>
                  <a:pt x="3010739" y="4732802"/>
                  <a:pt x="3014347" y="4735497"/>
                  <a:pt x="3017175" y="4738885"/>
                </a:cubicBezTo>
                <a:cubicBezTo>
                  <a:pt x="3020003" y="4742272"/>
                  <a:pt x="3022079" y="4746248"/>
                  <a:pt x="3023405" y="4750814"/>
                </a:cubicBezTo>
                <a:cubicBezTo>
                  <a:pt x="3024730" y="4755380"/>
                  <a:pt x="3025393" y="4760255"/>
                  <a:pt x="3025393" y="4765439"/>
                </a:cubicBezTo>
                <a:lnTo>
                  <a:pt x="3025393" y="4768090"/>
                </a:lnTo>
                <a:cubicBezTo>
                  <a:pt x="3025393" y="4770387"/>
                  <a:pt x="3024816" y="4772022"/>
                  <a:pt x="3023662" y="4772994"/>
                </a:cubicBezTo>
                <a:cubicBezTo>
                  <a:pt x="3022508" y="4773966"/>
                  <a:pt x="3021191" y="4774452"/>
                  <a:pt x="3019711" y="4774452"/>
                </a:cubicBezTo>
                <a:lnTo>
                  <a:pt x="2967336" y="4774452"/>
                </a:lnTo>
                <a:cubicBezTo>
                  <a:pt x="2967336" y="4778870"/>
                  <a:pt x="2967780" y="4782847"/>
                  <a:pt x="2968668" y="4786382"/>
                </a:cubicBezTo>
                <a:cubicBezTo>
                  <a:pt x="2969555" y="4789916"/>
                  <a:pt x="2971036" y="4792950"/>
                  <a:pt x="2973107" y="4795483"/>
                </a:cubicBezTo>
                <a:cubicBezTo>
                  <a:pt x="2975179" y="4798017"/>
                  <a:pt x="2977873" y="4799961"/>
                  <a:pt x="2981188" y="4801316"/>
                </a:cubicBezTo>
                <a:cubicBezTo>
                  <a:pt x="2984503" y="4802671"/>
                  <a:pt x="2988558" y="4803348"/>
                  <a:pt x="2993353" y="4803348"/>
                </a:cubicBezTo>
                <a:cubicBezTo>
                  <a:pt x="2997142" y="4803348"/>
                  <a:pt x="3000516" y="4803039"/>
                  <a:pt x="3003476" y="4802420"/>
                </a:cubicBezTo>
                <a:cubicBezTo>
                  <a:pt x="3006436" y="4801802"/>
                  <a:pt x="3008996" y="4801109"/>
                  <a:pt x="3011157" y="4800344"/>
                </a:cubicBezTo>
                <a:cubicBezTo>
                  <a:pt x="3013318" y="4799578"/>
                  <a:pt x="3015094" y="4798886"/>
                  <a:pt x="3016485" y="4798267"/>
                </a:cubicBezTo>
                <a:cubicBezTo>
                  <a:pt x="3017876" y="4797648"/>
                  <a:pt x="3018928" y="4797339"/>
                  <a:pt x="3019638" y="4797339"/>
                </a:cubicBezTo>
                <a:cubicBezTo>
                  <a:pt x="3020052" y="4797339"/>
                  <a:pt x="3020422" y="4797442"/>
                  <a:pt x="3020747" y="4797648"/>
                </a:cubicBezTo>
                <a:cubicBezTo>
                  <a:pt x="3021073" y="4797855"/>
                  <a:pt x="3021325" y="4798164"/>
                  <a:pt x="3021502" y="4798576"/>
                </a:cubicBezTo>
                <a:cubicBezTo>
                  <a:pt x="3021680" y="4798989"/>
                  <a:pt x="3021813" y="4799563"/>
                  <a:pt x="3021902" y="4800299"/>
                </a:cubicBezTo>
                <a:cubicBezTo>
                  <a:pt x="3021991" y="4801036"/>
                  <a:pt x="3022035" y="4801934"/>
                  <a:pt x="3022035" y="4802995"/>
                </a:cubicBezTo>
                <a:cubicBezTo>
                  <a:pt x="3022035" y="4803760"/>
                  <a:pt x="3022006" y="4804423"/>
                  <a:pt x="3021947" y="4804983"/>
                </a:cubicBezTo>
                <a:cubicBezTo>
                  <a:pt x="3021888" y="4805543"/>
                  <a:pt x="3021814" y="4806043"/>
                  <a:pt x="3021726" y="4806485"/>
                </a:cubicBezTo>
                <a:cubicBezTo>
                  <a:pt x="3021637" y="4806927"/>
                  <a:pt x="3021490" y="4807325"/>
                  <a:pt x="3021284" y="4807678"/>
                </a:cubicBezTo>
                <a:cubicBezTo>
                  <a:pt x="3021078" y="4808031"/>
                  <a:pt x="3020813" y="4808370"/>
                  <a:pt x="3020488" y="4808694"/>
                </a:cubicBezTo>
                <a:cubicBezTo>
                  <a:pt x="3020165" y="4809018"/>
                  <a:pt x="3019207" y="4809548"/>
                  <a:pt x="3017617" y="4810285"/>
                </a:cubicBezTo>
                <a:cubicBezTo>
                  <a:pt x="3016026" y="4811021"/>
                  <a:pt x="3013964" y="4811743"/>
                  <a:pt x="3011431" y="4812450"/>
                </a:cubicBezTo>
                <a:cubicBezTo>
                  <a:pt x="3008898" y="4813157"/>
                  <a:pt x="3005967" y="4813790"/>
                  <a:pt x="3002639" y="4814350"/>
                </a:cubicBezTo>
                <a:cubicBezTo>
                  <a:pt x="2999310" y="4814909"/>
                  <a:pt x="2995761" y="4815189"/>
                  <a:pt x="2991990" y="4815189"/>
                </a:cubicBezTo>
                <a:cubicBezTo>
                  <a:pt x="2985451" y="4815189"/>
                  <a:pt x="2979722" y="4814276"/>
                  <a:pt x="2974803" y="4812450"/>
                </a:cubicBezTo>
                <a:cubicBezTo>
                  <a:pt x="2969884" y="4810624"/>
                  <a:pt x="2965745" y="4807914"/>
                  <a:pt x="2962387" y="4804320"/>
                </a:cubicBezTo>
                <a:cubicBezTo>
                  <a:pt x="2959029" y="4800727"/>
                  <a:pt x="2956497" y="4796220"/>
                  <a:pt x="2954788" y="4790800"/>
                </a:cubicBezTo>
                <a:cubicBezTo>
                  <a:pt x="2953079" y="4785380"/>
                  <a:pt x="2952225" y="4779077"/>
                  <a:pt x="2952225" y="4771890"/>
                </a:cubicBezTo>
                <a:cubicBezTo>
                  <a:pt x="2952225" y="4765056"/>
                  <a:pt x="2953109" y="4758914"/>
                  <a:pt x="2954876" y="4753465"/>
                </a:cubicBezTo>
                <a:cubicBezTo>
                  <a:pt x="2956644" y="4748016"/>
                  <a:pt x="2959192" y="4743391"/>
                  <a:pt x="2962520" y="4739592"/>
                </a:cubicBezTo>
                <a:cubicBezTo>
                  <a:pt x="2965848" y="4735792"/>
                  <a:pt x="2969869" y="4732876"/>
                  <a:pt x="2974582" y="4730843"/>
                </a:cubicBezTo>
                <a:cubicBezTo>
                  <a:pt x="2979295" y="4728811"/>
                  <a:pt x="2984567" y="4727795"/>
                  <a:pt x="2990400" y="4727795"/>
                </a:cubicBezTo>
                <a:close/>
                <a:moveTo>
                  <a:pt x="2768957" y="4727795"/>
                </a:moveTo>
                <a:cubicBezTo>
                  <a:pt x="2774259" y="4727795"/>
                  <a:pt x="2778722" y="4728693"/>
                  <a:pt x="2782345" y="4730490"/>
                </a:cubicBezTo>
                <a:cubicBezTo>
                  <a:pt x="2785968" y="4732287"/>
                  <a:pt x="2788899" y="4734687"/>
                  <a:pt x="2791137" y="4737692"/>
                </a:cubicBezTo>
                <a:cubicBezTo>
                  <a:pt x="2793376" y="4740696"/>
                  <a:pt x="2794982" y="4744216"/>
                  <a:pt x="2795954" y="4748251"/>
                </a:cubicBezTo>
                <a:cubicBezTo>
                  <a:pt x="2796926" y="4752287"/>
                  <a:pt x="2797411" y="4757132"/>
                  <a:pt x="2797411" y="4762788"/>
                </a:cubicBezTo>
                <a:lnTo>
                  <a:pt x="2797411" y="4811301"/>
                </a:lnTo>
                <a:cubicBezTo>
                  <a:pt x="2797411" y="4811772"/>
                  <a:pt x="2797293" y="4812170"/>
                  <a:pt x="2797058" y="4812494"/>
                </a:cubicBezTo>
                <a:cubicBezTo>
                  <a:pt x="2796823" y="4812818"/>
                  <a:pt x="2796439" y="4813098"/>
                  <a:pt x="2795909" y="4813334"/>
                </a:cubicBezTo>
                <a:cubicBezTo>
                  <a:pt x="2795379" y="4813569"/>
                  <a:pt x="2794643" y="4813746"/>
                  <a:pt x="2793700" y="4813864"/>
                </a:cubicBezTo>
                <a:cubicBezTo>
                  <a:pt x="2792758" y="4813982"/>
                  <a:pt x="2791579" y="4814040"/>
                  <a:pt x="2790165" y="4814040"/>
                </a:cubicBezTo>
                <a:cubicBezTo>
                  <a:pt x="2788693" y="4814040"/>
                  <a:pt x="2787485" y="4813982"/>
                  <a:pt x="2786542" y="4813864"/>
                </a:cubicBezTo>
                <a:cubicBezTo>
                  <a:pt x="2785600" y="4813746"/>
                  <a:pt x="2784864" y="4813569"/>
                  <a:pt x="2784333" y="4813334"/>
                </a:cubicBezTo>
                <a:cubicBezTo>
                  <a:pt x="2783803" y="4813098"/>
                  <a:pt x="2783420" y="4812818"/>
                  <a:pt x="2783185" y="4812494"/>
                </a:cubicBezTo>
                <a:cubicBezTo>
                  <a:pt x="2782949" y="4812170"/>
                  <a:pt x="2782831" y="4811772"/>
                  <a:pt x="2782831" y="4811301"/>
                </a:cubicBezTo>
                <a:lnTo>
                  <a:pt x="2782831" y="4764732"/>
                </a:lnTo>
                <a:cubicBezTo>
                  <a:pt x="2782831" y="4760196"/>
                  <a:pt x="2782477" y="4756543"/>
                  <a:pt x="2781771" y="4753774"/>
                </a:cubicBezTo>
                <a:cubicBezTo>
                  <a:pt x="2781064" y="4751006"/>
                  <a:pt x="2780033" y="4748620"/>
                  <a:pt x="2778678" y="4746617"/>
                </a:cubicBezTo>
                <a:cubicBezTo>
                  <a:pt x="2777323" y="4744614"/>
                  <a:pt x="2775570" y="4743082"/>
                  <a:pt x="2773420" y="4742022"/>
                </a:cubicBezTo>
                <a:cubicBezTo>
                  <a:pt x="2771270" y="4740961"/>
                  <a:pt x="2768781" y="4740431"/>
                  <a:pt x="2765953" y="4740431"/>
                </a:cubicBezTo>
                <a:cubicBezTo>
                  <a:pt x="2762301" y="4740431"/>
                  <a:pt x="2758648" y="4741727"/>
                  <a:pt x="2754995" y="4744319"/>
                </a:cubicBezTo>
                <a:cubicBezTo>
                  <a:pt x="2751343" y="4746911"/>
                  <a:pt x="2747514" y="4750711"/>
                  <a:pt x="2743508" y="4755718"/>
                </a:cubicBezTo>
                <a:lnTo>
                  <a:pt x="2743508" y="4811301"/>
                </a:lnTo>
                <a:cubicBezTo>
                  <a:pt x="2743508" y="4811772"/>
                  <a:pt x="2743390" y="4812170"/>
                  <a:pt x="2743154" y="4812494"/>
                </a:cubicBezTo>
                <a:cubicBezTo>
                  <a:pt x="2742919" y="4812818"/>
                  <a:pt x="2742536" y="4813098"/>
                  <a:pt x="2742006" y="4813334"/>
                </a:cubicBezTo>
                <a:cubicBezTo>
                  <a:pt x="2741475" y="4813569"/>
                  <a:pt x="2740739" y="4813746"/>
                  <a:pt x="2739797" y="4813864"/>
                </a:cubicBezTo>
                <a:cubicBezTo>
                  <a:pt x="2738854" y="4813982"/>
                  <a:pt x="2737646" y="4814040"/>
                  <a:pt x="2736174" y="4814040"/>
                </a:cubicBezTo>
                <a:cubicBezTo>
                  <a:pt x="2734759" y="4814040"/>
                  <a:pt x="2733581" y="4813982"/>
                  <a:pt x="2732639" y="4813864"/>
                </a:cubicBezTo>
                <a:cubicBezTo>
                  <a:pt x="2731696" y="4813746"/>
                  <a:pt x="2730945" y="4813569"/>
                  <a:pt x="2730385" y="4813334"/>
                </a:cubicBezTo>
                <a:cubicBezTo>
                  <a:pt x="2729826" y="4813098"/>
                  <a:pt x="2729443" y="4812818"/>
                  <a:pt x="2729237" y="4812494"/>
                </a:cubicBezTo>
                <a:cubicBezTo>
                  <a:pt x="2729030" y="4812170"/>
                  <a:pt x="2728927" y="4811772"/>
                  <a:pt x="2728927" y="4811301"/>
                </a:cubicBezTo>
                <a:lnTo>
                  <a:pt x="2728927" y="4731771"/>
                </a:lnTo>
                <a:cubicBezTo>
                  <a:pt x="2728927" y="4731300"/>
                  <a:pt x="2729016" y="4730902"/>
                  <a:pt x="2729193" y="4730578"/>
                </a:cubicBezTo>
                <a:cubicBezTo>
                  <a:pt x="2729369" y="4730254"/>
                  <a:pt x="2729723" y="4729960"/>
                  <a:pt x="2730253" y="4729694"/>
                </a:cubicBezTo>
                <a:cubicBezTo>
                  <a:pt x="2730783" y="4729429"/>
                  <a:pt x="2731460" y="4729253"/>
                  <a:pt x="2732285" y="4729164"/>
                </a:cubicBezTo>
                <a:cubicBezTo>
                  <a:pt x="2733110" y="4729076"/>
                  <a:pt x="2734200" y="4729032"/>
                  <a:pt x="2735555" y="4729032"/>
                </a:cubicBezTo>
                <a:cubicBezTo>
                  <a:pt x="2736851" y="4729032"/>
                  <a:pt x="2737926" y="4729076"/>
                  <a:pt x="2738780" y="4729164"/>
                </a:cubicBezTo>
                <a:cubicBezTo>
                  <a:pt x="2739635" y="4729253"/>
                  <a:pt x="2740297" y="4729429"/>
                  <a:pt x="2740769" y="4729694"/>
                </a:cubicBezTo>
                <a:cubicBezTo>
                  <a:pt x="2741240" y="4729960"/>
                  <a:pt x="2741578" y="4730254"/>
                  <a:pt x="2741785" y="4730578"/>
                </a:cubicBezTo>
                <a:cubicBezTo>
                  <a:pt x="2741991" y="4730902"/>
                  <a:pt x="2742094" y="4731300"/>
                  <a:pt x="2742094" y="4731771"/>
                </a:cubicBezTo>
                <a:lnTo>
                  <a:pt x="2742094" y="4742287"/>
                </a:lnTo>
                <a:cubicBezTo>
                  <a:pt x="2746571" y="4737279"/>
                  <a:pt x="2751034" y="4733612"/>
                  <a:pt x="2755482" y="4731285"/>
                </a:cubicBezTo>
                <a:cubicBezTo>
                  <a:pt x="2759929" y="4728958"/>
                  <a:pt x="2764421" y="4727795"/>
                  <a:pt x="2768957" y="4727795"/>
                </a:cubicBezTo>
                <a:close/>
                <a:moveTo>
                  <a:pt x="2676075" y="4727795"/>
                </a:moveTo>
                <a:cubicBezTo>
                  <a:pt x="2682319" y="4727795"/>
                  <a:pt x="2687636" y="4728796"/>
                  <a:pt x="2692025" y="4730799"/>
                </a:cubicBezTo>
                <a:cubicBezTo>
                  <a:pt x="2696414" y="4732802"/>
                  <a:pt x="2700022" y="4735497"/>
                  <a:pt x="2702850" y="4738885"/>
                </a:cubicBezTo>
                <a:cubicBezTo>
                  <a:pt x="2705678" y="4742272"/>
                  <a:pt x="2707754" y="4746248"/>
                  <a:pt x="2709080" y="4750814"/>
                </a:cubicBezTo>
                <a:cubicBezTo>
                  <a:pt x="2710405" y="4755380"/>
                  <a:pt x="2711068" y="4760255"/>
                  <a:pt x="2711068" y="4765439"/>
                </a:cubicBezTo>
                <a:lnTo>
                  <a:pt x="2711068" y="4768090"/>
                </a:lnTo>
                <a:cubicBezTo>
                  <a:pt x="2711068" y="4770387"/>
                  <a:pt x="2710491" y="4772022"/>
                  <a:pt x="2709337" y="4772994"/>
                </a:cubicBezTo>
                <a:cubicBezTo>
                  <a:pt x="2708183" y="4773966"/>
                  <a:pt x="2706867" y="4774452"/>
                  <a:pt x="2705386" y="4774452"/>
                </a:cubicBezTo>
                <a:lnTo>
                  <a:pt x="2653011" y="4774452"/>
                </a:lnTo>
                <a:cubicBezTo>
                  <a:pt x="2653011" y="4778870"/>
                  <a:pt x="2653455" y="4782847"/>
                  <a:pt x="2654343" y="4786382"/>
                </a:cubicBezTo>
                <a:cubicBezTo>
                  <a:pt x="2655231" y="4789916"/>
                  <a:pt x="2656711" y="4792950"/>
                  <a:pt x="2658782" y="4795483"/>
                </a:cubicBezTo>
                <a:cubicBezTo>
                  <a:pt x="2660854" y="4798017"/>
                  <a:pt x="2663548" y="4799961"/>
                  <a:pt x="2666863" y="4801316"/>
                </a:cubicBezTo>
                <a:cubicBezTo>
                  <a:pt x="2670178" y="4802671"/>
                  <a:pt x="2674233" y="4803348"/>
                  <a:pt x="2679028" y="4803348"/>
                </a:cubicBezTo>
                <a:cubicBezTo>
                  <a:pt x="2682817" y="4803348"/>
                  <a:pt x="2686191" y="4803039"/>
                  <a:pt x="2689151" y="4802420"/>
                </a:cubicBezTo>
                <a:cubicBezTo>
                  <a:pt x="2692111" y="4801802"/>
                  <a:pt x="2694671" y="4801109"/>
                  <a:pt x="2696832" y="4800344"/>
                </a:cubicBezTo>
                <a:cubicBezTo>
                  <a:pt x="2698993" y="4799578"/>
                  <a:pt x="2700769" y="4798886"/>
                  <a:pt x="2702160" y="4798267"/>
                </a:cubicBezTo>
                <a:cubicBezTo>
                  <a:pt x="2703551" y="4797648"/>
                  <a:pt x="2704603" y="4797339"/>
                  <a:pt x="2705313" y="4797339"/>
                </a:cubicBezTo>
                <a:cubicBezTo>
                  <a:pt x="2705727" y="4797339"/>
                  <a:pt x="2706097" y="4797442"/>
                  <a:pt x="2706422" y="4797648"/>
                </a:cubicBezTo>
                <a:cubicBezTo>
                  <a:pt x="2706748" y="4797855"/>
                  <a:pt x="2706999" y="4798164"/>
                  <a:pt x="2707177" y="4798576"/>
                </a:cubicBezTo>
                <a:cubicBezTo>
                  <a:pt x="2707355" y="4798989"/>
                  <a:pt x="2707488" y="4799563"/>
                  <a:pt x="2707577" y="4800299"/>
                </a:cubicBezTo>
                <a:cubicBezTo>
                  <a:pt x="2707666" y="4801036"/>
                  <a:pt x="2707710" y="4801934"/>
                  <a:pt x="2707710" y="4802995"/>
                </a:cubicBezTo>
                <a:cubicBezTo>
                  <a:pt x="2707710" y="4803760"/>
                  <a:pt x="2707681" y="4804423"/>
                  <a:pt x="2707622" y="4804983"/>
                </a:cubicBezTo>
                <a:cubicBezTo>
                  <a:pt x="2707563" y="4805543"/>
                  <a:pt x="2707489" y="4806043"/>
                  <a:pt x="2707401" y="4806485"/>
                </a:cubicBezTo>
                <a:cubicBezTo>
                  <a:pt x="2707312" y="4806927"/>
                  <a:pt x="2707165" y="4807325"/>
                  <a:pt x="2706959" y="4807678"/>
                </a:cubicBezTo>
                <a:cubicBezTo>
                  <a:pt x="2706753" y="4808031"/>
                  <a:pt x="2706487" y="4808370"/>
                  <a:pt x="2706164" y="4808694"/>
                </a:cubicBezTo>
                <a:cubicBezTo>
                  <a:pt x="2705839" y="4809018"/>
                  <a:pt x="2704882" y="4809548"/>
                  <a:pt x="2703292" y="4810285"/>
                </a:cubicBezTo>
                <a:cubicBezTo>
                  <a:pt x="2701701" y="4811021"/>
                  <a:pt x="2699639" y="4811743"/>
                  <a:pt x="2697106" y="4812450"/>
                </a:cubicBezTo>
                <a:cubicBezTo>
                  <a:pt x="2694573" y="4813157"/>
                  <a:pt x="2691642" y="4813790"/>
                  <a:pt x="2688314" y="4814350"/>
                </a:cubicBezTo>
                <a:cubicBezTo>
                  <a:pt x="2684985" y="4814909"/>
                  <a:pt x="2681436" y="4815189"/>
                  <a:pt x="2677665" y="4815189"/>
                </a:cubicBezTo>
                <a:cubicBezTo>
                  <a:pt x="2671126" y="4815189"/>
                  <a:pt x="2665397" y="4814276"/>
                  <a:pt x="2660478" y="4812450"/>
                </a:cubicBezTo>
                <a:cubicBezTo>
                  <a:pt x="2655559" y="4810624"/>
                  <a:pt x="2651421" y="4807914"/>
                  <a:pt x="2648062" y="4804320"/>
                </a:cubicBezTo>
                <a:cubicBezTo>
                  <a:pt x="2644705" y="4800727"/>
                  <a:pt x="2642171" y="4796220"/>
                  <a:pt x="2640463" y="4790800"/>
                </a:cubicBezTo>
                <a:cubicBezTo>
                  <a:pt x="2638755" y="4785380"/>
                  <a:pt x="2637900" y="4779077"/>
                  <a:pt x="2637900" y="4771890"/>
                </a:cubicBezTo>
                <a:cubicBezTo>
                  <a:pt x="2637900" y="4765056"/>
                  <a:pt x="2638784" y="4758914"/>
                  <a:pt x="2640551" y="4753465"/>
                </a:cubicBezTo>
                <a:cubicBezTo>
                  <a:pt x="2642318" y="4748016"/>
                  <a:pt x="2644866" y="4743391"/>
                  <a:pt x="2648195" y="4739592"/>
                </a:cubicBezTo>
                <a:cubicBezTo>
                  <a:pt x="2651524" y="4735792"/>
                  <a:pt x="2655544" y="4732876"/>
                  <a:pt x="2660257" y="4730843"/>
                </a:cubicBezTo>
                <a:cubicBezTo>
                  <a:pt x="2664970" y="4728811"/>
                  <a:pt x="2670242" y="4727795"/>
                  <a:pt x="2676075" y="4727795"/>
                </a:cubicBezTo>
                <a:close/>
                <a:moveTo>
                  <a:pt x="2562993" y="4727795"/>
                </a:moveTo>
                <a:cubicBezTo>
                  <a:pt x="2565114" y="4727795"/>
                  <a:pt x="2567235" y="4727971"/>
                  <a:pt x="2569356" y="4728325"/>
                </a:cubicBezTo>
                <a:cubicBezTo>
                  <a:pt x="2571477" y="4728678"/>
                  <a:pt x="2573391" y="4729120"/>
                  <a:pt x="2575100" y="4729650"/>
                </a:cubicBezTo>
                <a:cubicBezTo>
                  <a:pt x="2576808" y="4730180"/>
                  <a:pt x="2578266" y="4730755"/>
                  <a:pt x="2579474" y="4731373"/>
                </a:cubicBezTo>
                <a:cubicBezTo>
                  <a:pt x="2580681" y="4731992"/>
                  <a:pt x="2581595" y="4732537"/>
                  <a:pt x="2582213" y="4733008"/>
                </a:cubicBezTo>
                <a:cubicBezTo>
                  <a:pt x="2582832" y="4733479"/>
                  <a:pt x="2583244" y="4733892"/>
                  <a:pt x="2583450" y="4734245"/>
                </a:cubicBezTo>
                <a:cubicBezTo>
                  <a:pt x="2583656" y="4734599"/>
                  <a:pt x="2583804" y="4734996"/>
                  <a:pt x="2583892" y="4735438"/>
                </a:cubicBezTo>
                <a:cubicBezTo>
                  <a:pt x="2583980" y="4735880"/>
                  <a:pt x="2584069" y="4736425"/>
                  <a:pt x="2584157" y="4737073"/>
                </a:cubicBezTo>
                <a:cubicBezTo>
                  <a:pt x="2584246" y="4737721"/>
                  <a:pt x="2584290" y="4738516"/>
                  <a:pt x="2584290" y="4739459"/>
                </a:cubicBezTo>
                <a:cubicBezTo>
                  <a:pt x="2584290" y="4740460"/>
                  <a:pt x="2584246" y="4741329"/>
                  <a:pt x="2584157" y="4742066"/>
                </a:cubicBezTo>
                <a:cubicBezTo>
                  <a:pt x="2584069" y="4742802"/>
                  <a:pt x="2583922" y="4743406"/>
                  <a:pt x="2583715" y="4743877"/>
                </a:cubicBezTo>
                <a:cubicBezTo>
                  <a:pt x="2583509" y="4744349"/>
                  <a:pt x="2583259" y="4744687"/>
                  <a:pt x="2582964" y="4744894"/>
                </a:cubicBezTo>
                <a:cubicBezTo>
                  <a:pt x="2582670" y="4745100"/>
                  <a:pt x="2582346" y="4745203"/>
                  <a:pt x="2581992" y="4745203"/>
                </a:cubicBezTo>
                <a:cubicBezTo>
                  <a:pt x="2581462" y="4745203"/>
                  <a:pt x="2580696" y="4744879"/>
                  <a:pt x="2579695" y="4744231"/>
                </a:cubicBezTo>
                <a:cubicBezTo>
                  <a:pt x="2578693" y="4743583"/>
                  <a:pt x="2577397" y="4742891"/>
                  <a:pt x="2575806" y="4742154"/>
                </a:cubicBezTo>
                <a:cubicBezTo>
                  <a:pt x="2574216" y="4741418"/>
                  <a:pt x="2572345" y="4740726"/>
                  <a:pt x="2570195" y="4740078"/>
                </a:cubicBezTo>
                <a:cubicBezTo>
                  <a:pt x="2568045" y="4739429"/>
                  <a:pt x="2565586" y="4739105"/>
                  <a:pt x="2562816" y="4739105"/>
                </a:cubicBezTo>
                <a:cubicBezTo>
                  <a:pt x="2560342" y="4739105"/>
                  <a:pt x="2558163" y="4739385"/>
                  <a:pt x="2556277" y="4739945"/>
                </a:cubicBezTo>
                <a:cubicBezTo>
                  <a:pt x="2554392" y="4740505"/>
                  <a:pt x="2552846" y="4741300"/>
                  <a:pt x="2551638" y="4742331"/>
                </a:cubicBezTo>
                <a:cubicBezTo>
                  <a:pt x="2550430" y="4743362"/>
                  <a:pt x="2549517" y="4744584"/>
                  <a:pt x="2548899" y="4745998"/>
                </a:cubicBezTo>
                <a:cubicBezTo>
                  <a:pt x="2548280" y="4747412"/>
                  <a:pt x="2547971" y="4748944"/>
                  <a:pt x="2547971" y="4750593"/>
                </a:cubicBezTo>
                <a:cubicBezTo>
                  <a:pt x="2547971" y="4752891"/>
                  <a:pt x="2548560" y="4754820"/>
                  <a:pt x="2549738" y="4756381"/>
                </a:cubicBezTo>
                <a:cubicBezTo>
                  <a:pt x="2550917" y="4757942"/>
                  <a:pt x="2552448" y="4759312"/>
                  <a:pt x="2554333" y="4760490"/>
                </a:cubicBezTo>
                <a:cubicBezTo>
                  <a:pt x="2556219" y="4761668"/>
                  <a:pt x="2558369" y="4762729"/>
                  <a:pt x="2560784" y="4763671"/>
                </a:cubicBezTo>
                <a:cubicBezTo>
                  <a:pt x="2563199" y="4764614"/>
                  <a:pt x="2565659" y="4765586"/>
                  <a:pt x="2568163" y="4766588"/>
                </a:cubicBezTo>
                <a:cubicBezTo>
                  <a:pt x="2570666" y="4767589"/>
                  <a:pt x="2573141" y="4768708"/>
                  <a:pt x="2575585" y="4769945"/>
                </a:cubicBezTo>
                <a:cubicBezTo>
                  <a:pt x="2578030" y="4771183"/>
                  <a:pt x="2580195" y="4772685"/>
                  <a:pt x="2582080" y="4774452"/>
                </a:cubicBezTo>
                <a:cubicBezTo>
                  <a:pt x="2583966" y="4776219"/>
                  <a:pt x="2585483" y="4778340"/>
                  <a:pt x="2586631" y="4780815"/>
                </a:cubicBezTo>
                <a:cubicBezTo>
                  <a:pt x="2587780" y="4783289"/>
                  <a:pt x="2588354" y="4786234"/>
                  <a:pt x="2588354" y="4789651"/>
                </a:cubicBezTo>
                <a:cubicBezTo>
                  <a:pt x="2588354" y="4793716"/>
                  <a:pt x="2587603" y="4797339"/>
                  <a:pt x="2586101" y="4800520"/>
                </a:cubicBezTo>
                <a:cubicBezTo>
                  <a:pt x="2584599" y="4803702"/>
                  <a:pt x="2582464" y="4806382"/>
                  <a:pt x="2579695" y="4808562"/>
                </a:cubicBezTo>
                <a:cubicBezTo>
                  <a:pt x="2576926" y="4810741"/>
                  <a:pt x="2573627" y="4812391"/>
                  <a:pt x="2569797" y="4813510"/>
                </a:cubicBezTo>
                <a:cubicBezTo>
                  <a:pt x="2565968" y="4814630"/>
                  <a:pt x="2561756" y="4815189"/>
                  <a:pt x="2557161" y="4815189"/>
                </a:cubicBezTo>
                <a:cubicBezTo>
                  <a:pt x="2554333" y="4815189"/>
                  <a:pt x="2551638" y="4814968"/>
                  <a:pt x="2549075" y="4814526"/>
                </a:cubicBezTo>
                <a:cubicBezTo>
                  <a:pt x="2546513" y="4814085"/>
                  <a:pt x="2544215" y="4813525"/>
                  <a:pt x="2542183" y="4812847"/>
                </a:cubicBezTo>
                <a:cubicBezTo>
                  <a:pt x="2540151" y="4812170"/>
                  <a:pt x="2538427" y="4811463"/>
                  <a:pt x="2537013" y="4810727"/>
                </a:cubicBezTo>
                <a:cubicBezTo>
                  <a:pt x="2535600" y="4809990"/>
                  <a:pt x="2534569" y="4809328"/>
                  <a:pt x="2533921" y="4808738"/>
                </a:cubicBezTo>
                <a:cubicBezTo>
                  <a:pt x="2533273" y="4808149"/>
                  <a:pt x="2532801" y="4807325"/>
                  <a:pt x="2532507" y="4806264"/>
                </a:cubicBezTo>
                <a:cubicBezTo>
                  <a:pt x="2532212" y="4805204"/>
                  <a:pt x="2532065" y="4803760"/>
                  <a:pt x="2532065" y="4801934"/>
                </a:cubicBezTo>
                <a:cubicBezTo>
                  <a:pt x="2532065" y="4800815"/>
                  <a:pt x="2532124" y="4799872"/>
                  <a:pt x="2532242" y="4799106"/>
                </a:cubicBezTo>
                <a:cubicBezTo>
                  <a:pt x="2532360" y="4798341"/>
                  <a:pt x="2532507" y="4797722"/>
                  <a:pt x="2532684" y="4797251"/>
                </a:cubicBezTo>
                <a:cubicBezTo>
                  <a:pt x="2532860" y="4796779"/>
                  <a:pt x="2533111" y="4796441"/>
                  <a:pt x="2533435" y="4796235"/>
                </a:cubicBezTo>
                <a:cubicBezTo>
                  <a:pt x="2533759" y="4796028"/>
                  <a:pt x="2534127" y="4795925"/>
                  <a:pt x="2534539" y="4795925"/>
                </a:cubicBezTo>
                <a:cubicBezTo>
                  <a:pt x="2535187" y="4795925"/>
                  <a:pt x="2536144" y="4796323"/>
                  <a:pt x="2537411" y="4797118"/>
                </a:cubicBezTo>
                <a:cubicBezTo>
                  <a:pt x="2538678" y="4797914"/>
                  <a:pt x="2540239" y="4798782"/>
                  <a:pt x="2542095" y="4799725"/>
                </a:cubicBezTo>
                <a:cubicBezTo>
                  <a:pt x="2543950" y="4800668"/>
                  <a:pt x="2546145" y="4801537"/>
                  <a:pt x="2548678" y="4802332"/>
                </a:cubicBezTo>
                <a:cubicBezTo>
                  <a:pt x="2551211" y="4803127"/>
                  <a:pt x="2554127" y="4803525"/>
                  <a:pt x="2557426" y="4803525"/>
                </a:cubicBezTo>
                <a:cubicBezTo>
                  <a:pt x="2559900" y="4803525"/>
                  <a:pt x="2562139" y="4803260"/>
                  <a:pt x="2564142" y="4802729"/>
                </a:cubicBezTo>
                <a:cubicBezTo>
                  <a:pt x="2566145" y="4802199"/>
                  <a:pt x="2567883" y="4801419"/>
                  <a:pt x="2569356" y="4800388"/>
                </a:cubicBezTo>
                <a:cubicBezTo>
                  <a:pt x="2570829" y="4799357"/>
                  <a:pt x="2571962" y="4798046"/>
                  <a:pt x="2572758" y="4796455"/>
                </a:cubicBezTo>
                <a:cubicBezTo>
                  <a:pt x="2573553" y="4794865"/>
                  <a:pt x="2573951" y="4792980"/>
                  <a:pt x="2573951" y="4790800"/>
                </a:cubicBezTo>
                <a:cubicBezTo>
                  <a:pt x="2573951" y="4788561"/>
                  <a:pt x="2573376" y="4786676"/>
                  <a:pt x="2572228" y="4785145"/>
                </a:cubicBezTo>
                <a:cubicBezTo>
                  <a:pt x="2571079" y="4783613"/>
                  <a:pt x="2569562" y="4782258"/>
                  <a:pt x="2567677" y="4781080"/>
                </a:cubicBezTo>
                <a:cubicBezTo>
                  <a:pt x="2565791" y="4779901"/>
                  <a:pt x="2563671" y="4778856"/>
                  <a:pt x="2561314" y="4777943"/>
                </a:cubicBezTo>
                <a:cubicBezTo>
                  <a:pt x="2558958" y="4777030"/>
                  <a:pt x="2556528" y="4776072"/>
                  <a:pt x="2554024" y="4775071"/>
                </a:cubicBezTo>
                <a:cubicBezTo>
                  <a:pt x="2551520" y="4774069"/>
                  <a:pt x="2549075" y="4772935"/>
                  <a:pt x="2546690" y="4771669"/>
                </a:cubicBezTo>
                <a:cubicBezTo>
                  <a:pt x="2544304" y="4770402"/>
                  <a:pt x="2542168" y="4768856"/>
                  <a:pt x="2540283" y="4767029"/>
                </a:cubicBezTo>
                <a:cubicBezTo>
                  <a:pt x="2538398" y="4765203"/>
                  <a:pt x="2536881" y="4763023"/>
                  <a:pt x="2535732" y="4760490"/>
                </a:cubicBezTo>
                <a:cubicBezTo>
                  <a:pt x="2534583" y="4757957"/>
                  <a:pt x="2534009" y="4754923"/>
                  <a:pt x="2534009" y="4751388"/>
                </a:cubicBezTo>
                <a:cubicBezTo>
                  <a:pt x="2534009" y="4748266"/>
                  <a:pt x="2534613" y="4745276"/>
                  <a:pt x="2535820" y="4742419"/>
                </a:cubicBezTo>
                <a:cubicBezTo>
                  <a:pt x="2537028" y="4739562"/>
                  <a:pt x="2538840" y="4737058"/>
                  <a:pt x="2541255" y="4734908"/>
                </a:cubicBezTo>
                <a:cubicBezTo>
                  <a:pt x="2543671" y="4732758"/>
                  <a:pt x="2546690" y="4731035"/>
                  <a:pt x="2550313" y="4729739"/>
                </a:cubicBezTo>
                <a:cubicBezTo>
                  <a:pt x="2553936" y="4728443"/>
                  <a:pt x="2558163" y="4727795"/>
                  <a:pt x="2562993" y="4727795"/>
                </a:cubicBezTo>
                <a:close/>
                <a:moveTo>
                  <a:pt x="2485575" y="4727795"/>
                </a:moveTo>
                <a:cubicBezTo>
                  <a:pt x="2491820" y="4727795"/>
                  <a:pt x="2497136" y="4728796"/>
                  <a:pt x="2501525" y="4730799"/>
                </a:cubicBezTo>
                <a:cubicBezTo>
                  <a:pt x="2505914" y="4732802"/>
                  <a:pt x="2509522" y="4735497"/>
                  <a:pt x="2512350" y="4738885"/>
                </a:cubicBezTo>
                <a:cubicBezTo>
                  <a:pt x="2515178" y="4742272"/>
                  <a:pt x="2517254" y="4746248"/>
                  <a:pt x="2518580" y="4750814"/>
                </a:cubicBezTo>
                <a:cubicBezTo>
                  <a:pt x="2519905" y="4755380"/>
                  <a:pt x="2520568" y="4760255"/>
                  <a:pt x="2520568" y="4765439"/>
                </a:cubicBezTo>
                <a:lnTo>
                  <a:pt x="2520568" y="4768090"/>
                </a:lnTo>
                <a:cubicBezTo>
                  <a:pt x="2520568" y="4770387"/>
                  <a:pt x="2519991" y="4772022"/>
                  <a:pt x="2518837" y="4772994"/>
                </a:cubicBezTo>
                <a:cubicBezTo>
                  <a:pt x="2517684" y="4773966"/>
                  <a:pt x="2516366" y="4774452"/>
                  <a:pt x="2514886" y="4774452"/>
                </a:cubicBezTo>
                <a:lnTo>
                  <a:pt x="2462511" y="4774452"/>
                </a:lnTo>
                <a:cubicBezTo>
                  <a:pt x="2462511" y="4778870"/>
                  <a:pt x="2462955" y="4782847"/>
                  <a:pt x="2463843" y="4786382"/>
                </a:cubicBezTo>
                <a:cubicBezTo>
                  <a:pt x="2464731" y="4789916"/>
                  <a:pt x="2466211" y="4792950"/>
                  <a:pt x="2468282" y="4795483"/>
                </a:cubicBezTo>
                <a:cubicBezTo>
                  <a:pt x="2470355" y="4798017"/>
                  <a:pt x="2473048" y="4799961"/>
                  <a:pt x="2476363" y="4801316"/>
                </a:cubicBezTo>
                <a:cubicBezTo>
                  <a:pt x="2479678" y="4802671"/>
                  <a:pt x="2483733" y="4803348"/>
                  <a:pt x="2488528" y="4803348"/>
                </a:cubicBezTo>
                <a:cubicBezTo>
                  <a:pt x="2492317" y="4803348"/>
                  <a:pt x="2495691" y="4803039"/>
                  <a:pt x="2498651" y="4802420"/>
                </a:cubicBezTo>
                <a:cubicBezTo>
                  <a:pt x="2501611" y="4801802"/>
                  <a:pt x="2504171" y="4801109"/>
                  <a:pt x="2506332" y="4800344"/>
                </a:cubicBezTo>
                <a:cubicBezTo>
                  <a:pt x="2508493" y="4799578"/>
                  <a:pt x="2510269" y="4798886"/>
                  <a:pt x="2511660" y="4798267"/>
                </a:cubicBezTo>
                <a:cubicBezTo>
                  <a:pt x="2513051" y="4797648"/>
                  <a:pt x="2514102" y="4797339"/>
                  <a:pt x="2514813" y="4797339"/>
                </a:cubicBezTo>
                <a:cubicBezTo>
                  <a:pt x="2515227" y="4797339"/>
                  <a:pt x="2515597" y="4797442"/>
                  <a:pt x="2515923" y="4797648"/>
                </a:cubicBezTo>
                <a:cubicBezTo>
                  <a:pt x="2516248" y="4797855"/>
                  <a:pt x="2516499" y="4798164"/>
                  <a:pt x="2516677" y="4798576"/>
                </a:cubicBezTo>
                <a:cubicBezTo>
                  <a:pt x="2516855" y="4798989"/>
                  <a:pt x="2516988" y="4799563"/>
                  <a:pt x="2517076" y="4800299"/>
                </a:cubicBezTo>
                <a:cubicBezTo>
                  <a:pt x="2517166" y="4801036"/>
                  <a:pt x="2517210" y="4801934"/>
                  <a:pt x="2517210" y="4802995"/>
                </a:cubicBezTo>
                <a:cubicBezTo>
                  <a:pt x="2517210" y="4803760"/>
                  <a:pt x="2517181" y="4804423"/>
                  <a:pt x="2517122" y="4804983"/>
                </a:cubicBezTo>
                <a:cubicBezTo>
                  <a:pt x="2517063" y="4805543"/>
                  <a:pt x="2516989" y="4806043"/>
                  <a:pt x="2516900" y="4806485"/>
                </a:cubicBezTo>
                <a:cubicBezTo>
                  <a:pt x="2516813" y="4806927"/>
                  <a:pt x="2516665" y="4807325"/>
                  <a:pt x="2516459" y="4807678"/>
                </a:cubicBezTo>
                <a:cubicBezTo>
                  <a:pt x="2516253" y="4808031"/>
                  <a:pt x="2515988" y="4808370"/>
                  <a:pt x="2515664" y="4808694"/>
                </a:cubicBezTo>
                <a:cubicBezTo>
                  <a:pt x="2515340" y="4809018"/>
                  <a:pt x="2514382" y="4809548"/>
                  <a:pt x="2512792" y="4810285"/>
                </a:cubicBezTo>
                <a:cubicBezTo>
                  <a:pt x="2511201" y="4811021"/>
                  <a:pt x="2509139" y="4811743"/>
                  <a:pt x="2506606" y="4812450"/>
                </a:cubicBezTo>
                <a:cubicBezTo>
                  <a:pt x="2504073" y="4813157"/>
                  <a:pt x="2501142" y="4813790"/>
                  <a:pt x="2497813" y="4814350"/>
                </a:cubicBezTo>
                <a:cubicBezTo>
                  <a:pt x="2494485" y="4814909"/>
                  <a:pt x="2490936" y="4815189"/>
                  <a:pt x="2487165" y="4815189"/>
                </a:cubicBezTo>
                <a:cubicBezTo>
                  <a:pt x="2480626" y="4815189"/>
                  <a:pt x="2474897" y="4814276"/>
                  <a:pt x="2469978" y="4812450"/>
                </a:cubicBezTo>
                <a:cubicBezTo>
                  <a:pt x="2465059" y="4810624"/>
                  <a:pt x="2460921" y="4807914"/>
                  <a:pt x="2457562" y="4804320"/>
                </a:cubicBezTo>
                <a:cubicBezTo>
                  <a:pt x="2454205" y="4800727"/>
                  <a:pt x="2451671" y="4796220"/>
                  <a:pt x="2449963" y="4790800"/>
                </a:cubicBezTo>
                <a:cubicBezTo>
                  <a:pt x="2448255" y="4785380"/>
                  <a:pt x="2447401" y="4779077"/>
                  <a:pt x="2447401" y="4771890"/>
                </a:cubicBezTo>
                <a:cubicBezTo>
                  <a:pt x="2447401" y="4765056"/>
                  <a:pt x="2448284" y="4758914"/>
                  <a:pt x="2450052" y="4753465"/>
                </a:cubicBezTo>
                <a:cubicBezTo>
                  <a:pt x="2451819" y="4748016"/>
                  <a:pt x="2454367" y="4743391"/>
                  <a:pt x="2457695" y="4739592"/>
                </a:cubicBezTo>
                <a:cubicBezTo>
                  <a:pt x="2461024" y="4735792"/>
                  <a:pt x="2465044" y="4732876"/>
                  <a:pt x="2469757" y="4730843"/>
                </a:cubicBezTo>
                <a:cubicBezTo>
                  <a:pt x="2474470" y="4728811"/>
                  <a:pt x="2479743" y="4727795"/>
                  <a:pt x="2485575" y="4727795"/>
                </a:cubicBezTo>
                <a:close/>
                <a:moveTo>
                  <a:pt x="2340332" y="4727795"/>
                </a:moveTo>
                <a:cubicBezTo>
                  <a:pt x="2345634" y="4727795"/>
                  <a:pt x="2350097" y="4728693"/>
                  <a:pt x="2353720" y="4730490"/>
                </a:cubicBezTo>
                <a:cubicBezTo>
                  <a:pt x="2357343" y="4732287"/>
                  <a:pt x="2360274" y="4734687"/>
                  <a:pt x="2362513" y="4737692"/>
                </a:cubicBezTo>
                <a:cubicBezTo>
                  <a:pt x="2364751" y="4740696"/>
                  <a:pt x="2366357" y="4744216"/>
                  <a:pt x="2367329" y="4748251"/>
                </a:cubicBezTo>
                <a:cubicBezTo>
                  <a:pt x="2368301" y="4752287"/>
                  <a:pt x="2368787" y="4757132"/>
                  <a:pt x="2368787" y="4762788"/>
                </a:cubicBezTo>
                <a:lnTo>
                  <a:pt x="2368787" y="4811301"/>
                </a:lnTo>
                <a:cubicBezTo>
                  <a:pt x="2368787" y="4811772"/>
                  <a:pt x="2368669" y="4812170"/>
                  <a:pt x="2368433" y="4812494"/>
                </a:cubicBezTo>
                <a:cubicBezTo>
                  <a:pt x="2368197" y="4812818"/>
                  <a:pt x="2367814" y="4813098"/>
                  <a:pt x="2367284" y="4813334"/>
                </a:cubicBezTo>
                <a:cubicBezTo>
                  <a:pt x="2366754" y="4813569"/>
                  <a:pt x="2366018" y="4813746"/>
                  <a:pt x="2365075" y="4813864"/>
                </a:cubicBezTo>
                <a:cubicBezTo>
                  <a:pt x="2364133" y="4813982"/>
                  <a:pt x="2362954" y="4814040"/>
                  <a:pt x="2361541" y="4814040"/>
                </a:cubicBezTo>
                <a:cubicBezTo>
                  <a:pt x="2360068" y="4814040"/>
                  <a:pt x="2358860" y="4813982"/>
                  <a:pt x="2357918" y="4813864"/>
                </a:cubicBezTo>
                <a:cubicBezTo>
                  <a:pt x="2356975" y="4813746"/>
                  <a:pt x="2356239" y="4813569"/>
                  <a:pt x="2355708" y="4813334"/>
                </a:cubicBezTo>
                <a:cubicBezTo>
                  <a:pt x="2355178" y="4813098"/>
                  <a:pt x="2354795" y="4812818"/>
                  <a:pt x="2354559" y="4812494"/>
                </a:cubicBezTo>
                <a:cubicBezTo>
                  <a:pt x="2354324" y="4812170"/>
                  <a:pt x="2354206" y="4811772"/>
                  <a:pt x="2354206" y="4811301"/>
                </a:cubicBezTo>
                <a:lnTo>
                  <a:pt x="2354206" y="4764732"/>
                </a:lnTo>
                <a:cubicBezTo>
                  <a:pt x="2354206" y="4760196"/>
                  <a:pt x="2353853" y="4756543"/>
                  <a:pt x="2353146" y="4753774"/>
                </a:cubicBezTo>
                <a:cubicBezTo>
                  <a:pt x="2352439" y="4751006"/>
                  <a:pt x="2351408" y="4748620"/>
                  <a:pt x="2350053" y="4746617"/>
                </a:cubicBezTo>
                <a:cubicBezTo>
                  <a:pt x="2348698" y="4744614"/>
                  <a:pt x="2346945" y="4743082"/>
                  <a:pt x="2344795" y="4742022"/>
                </a:cubicBezTo>
                <a:cubicBezTo>
                  <a:pt x="2342645" y="4740961"/>
                  <a:pt x="2340156" y="4740431"/>
                  <a:pt x="2337328" y="4740431"/>
                </a:cubicBezTo>
                <a:cubicBezTo>
                  <a:pt x="2333676" y="4740431"/>
                  <a:pt x="2330023" y="4741727"/>
                  <a:pt x="2326370" y="4744319"/>
                </a:cubicBezTo>
                <a:cubicBezTo>
                  <a:pt x="2322718" y="4746911"/>
                  <a:pt x="2318889" y="4750711"/>
                  <a:pt x="2314883" y="4755718"/>
                </a:cubicBezTo>
                <a:lnTo>
                  <a:pt x="2314883" y="4811301"/>
                </a:lnTo>
                <a:cubicBezTo>
                  <a:pt x="2314883" y="4811772"/>
                  <a:pt x="2314765" y="4812170"/>
                  <a:pt x="2314529" y="4812494"/>
                </a:cubicBezTo>
                <a:cubicBezTo>
                  <a:pt x="2314294" y="4812818"/>
                  <a:pt x="2313911" y="4813098"/>
                  <a:pt x="2313381" y="4813334"/>
                </a:cubicBezTo>
                <a:cubicBezTo>
                  <a:pt x="2312851" y="4813569"/>
                  <a:pt x="2312114" y="4813746"/>
                  <a:pt x="2311172" y="4813864"/>
                </a:cubicBezTo>
                <a:cubicBezTo>
                  <a:pt x="2310229" y="4813982"/>
                  <a:pt x="2309021" y="4814040"/>
                  <a:pt x="2307549" y="4814040"/>
                </a:cubicBezTo>
                <a:cubicBezTo>
                  <a:pt x="2306134" y="4814040"/>
                  <a:pt x="2304956" y="4813982"/>
                  <a:pt x="2304014" y="4813864"/>
                </a:cubicBezTo>
                <a:cubicBezTo>
                  <a:pt x="2303071" y="4813746"/>
                  <a:pt x="2302320" y="4813569"/>
                  <a:pt x="2301760" y="4813334"/>
                </a:cubicBezTo>
                <a:cubicBezTo>
                  <a:pt x="2301201" y="4813098"/>
                  <a:pt x="2300818" y="4812818"/>
                  <a:pt x="2300612" y="4812494"/>
                </a:cubicBezTo>
                <a:cubicBezTo>
                  <a:pt x="2300406" y="4812170"/>
                  <a:pt x="2300302" y="4811772"/>
                  <a:pt x="2300302" y="4811301"/>
                </a:cubicBezTo>
                <a:lnTo>
                  <a:pt x="2300302" y="4731771"/>
                </a:lnTo>
                <a:cubicBezTo>
                  <a:pt x="2300302" y="4731300"/>
                  <a:pt x="2300391" y="4730902"/>
                  <a:pt x="2300567" y="4730578"/>
                </a:cubicBezTo>
                <a:cubicBezTo>
                  <a:pt x="2300744" y="4730254"/>
                  <a:pt x="2301097" y="4729960"/>
                  <a:pt x="2301628" y="4729694"/>
                </a:cubicBezTo>
                <a:cubicBezTo>
                  <a:pt x="2302158" y="4729429"/>
                  <a:pt x="2302835" y="4729253"/>
                  <a:pt x="2303660" y="4729164"/>
                </a:cubicBezTo>
                <a:cubicBezTo>
                  <a:pt x="2304485" y="4729076"/>
                  <a:pt x="2305575" y="4729032"/>
                  <a:pt x="2306930" y="4729032"/>
                </a:cubicBezTo>
                <a:cubicBezTo>
                  <a:pt x="2308226" y="4729032"/>
                  <a:pt x="2309301" y="4729076"/>
                  <a:pt x="2310155" y="4729164"/>
                </a:cubicBezTo>
                <a:cubicBezTo>
                  <a:pt x="2311009" y="4729253"/>
                  <a:pt x="2311672" y="4729429"/>
                  <a:pt x="2312144" y="4729694"/>
                </a:cubicBezTo>
                <a:cubicBezTo>
                  <a:pt x="2312614" y="4729960"/>
                  <a:pt x="2312953" y="4730254"/>
                  <a:pt x="2313160" y="4730578"/>
                </a:cubicBezTo>
                <a:cubicBezTo>
                  <a:pt x="2313366" y="4730902"/>
                  <a:pt x="2313469" y="4731300"/>
                  <a:pt x="2313469" y="4731771"/>
                </a:cubicBezTo>
                <a:lnTo>
                  <a:pt x="2313469" y="4742287"/>
                </a:lnTo>
                <a:cubicBezTo>
                  <a:pt x="2317946" y="4737279"/>
                  <a:pt x="2322409" y="4733612"/>
                  <a:pt x="2326857" y="4731285"/>
                </a:cubicBezTo>
                <a:cubicBezTo>
                  <a:pt x="2331304" y="4728958"/>
                  <a:pt x="2335796" y="4727795"/>
                  <a:pt x="2340332" y="4727795"/>
                </a:cubicBezTo>
                <a:close/>
                <a:moveTo>
                  <a:pt x="2247450" y="4727795"/>
                </a:moveTo>
                <a:cubicBezTo>
                  <a:pt x="2253694" y="4727795"/>
                  <a:pt x="2259011" y="4728796"/>
                  <a:pt x="2263400" y="4730799"/>
                </a:cubicBezTo>
                <a:cubicBezTo>
                  <a:pt x="2267789" y="4732802"/>
                  <a:pt x="2271397" y="4735497"/>
                  <a:pt x="2274225" y="4738885"/>
                </a:cubicBezTo>
                <a:cubicBezTo>
                  <a:pt x="2277052" y="4742272"/>
                  <a:pt x="2279129" y="4746248"/>
                  <a:pt x="2280455" y="4750814"/>
                </a:cubicBezTo>
                <a:cubicBezTo>
                  <a:pt x="2281780" y="4755380"/>
                  <a:pt x="2282443" y="4760255"/>
                  <a:pt x="2282443" y="4765439"/>
                </a:cubicBezTo>
                <a:lnTo>
                  <a:pt x="2282443" y="4768090"/>
                </a:lnTo>
                <a:cubicBezTo>
                  <a:pt x="2282443" y="4770387"/>
                  <a:pt x="2281866" y="4772022"/>
                  <a:pt x="2280712" y="4772994"/>
                </a:cubicBezTo>
                <a:cubicBezTo>
                  <a:pt x="2279559" y="4773966"/>
                  <a:pt x="2278242" y="4774452"/>
                  <a:pt x="2276761" y="4774452"/>
                </a:cubicBezTo>
                <a:lnTo>
                  <a:pt x="2224386" y="4774452"/>
                </a:lnTo>
                <a:cubicBezTo>
                  <a:pt x="2224386" y="4778870"/>
                  <a:pt x="2224830" y="4782847"/>
                  <a:pt x="2225718" y="4786382"/>
                </a:cubicBezTo>
                <a:cubicBezTo>
                  <a:pt x="2226606" y="4789916"/>
                  <a:pt x="2228085" y="4792950"/>
                  <a:pt x="2230157" y="4795483"/>
                </a:cubicBezTo>
                <a:cubicBezTo>
                  <a:pt x="2232230" y="4798017"/>
                  <a:pt x="2234923" y="4799961"/>
                  <a:pt x="2238238" y="4801316"/>
                </a:cubicBezTo>
                <a:cubicBezTo>
                  <a:pt x="2241553" y="4802671"/>
                  <a:pt x="2245608" y="4803348"/>
                  <a:pt x="2250403" y="4803348"/>
                </a:cubicBezTo>
                <a:cubicBezTo>
                  <a:pt x="2254192" y="4803348"/>
                  <a:pt x="2257566" y="4803039"/>
                  <a:pt x="2260526" y="4802420"/>
                </a:cubicBezTo>
                <a:cubicBezTo>
                  <a:pt x="2263486" y="4801802"/>
                  <a:pt x="2266046" y="4801109"/>
                  <a:pt x="2268207" y="4800344"/>
                </a:cubicBezTo>
                <a:cubicBezTo>
                  <a:pt x="2270368" y="4799578"/>
                  <a:pt x="2272144" y="4798886"/>
                  <a:pt x="2273535" y="4798267"/>
                </a:cubicBezTo>
                <a:cubicBezTo>
                  <a:pt x="2274927" y="4797648"/>
                  <a:pt x="2275977" y="4797339"/>
                  <a:pt x="2276688" y="4797339"/>
                </a:cubicBezTo>
                <a:cubicBezTo>
                  <a:pt x="2277102" y="4797339"/>
                  <a:pt x="2277472" y="4797442"/>
                  <a:pt x="2277798" y="4797648"/>
                </a:cubicBezTo>
                <a:cubicBezTo>
                  <a:pt x="2278123" y="4797855"/>
                  <a:pt x="2278374" y="4798164"/>
                  <a:pt x="2278552" y="4798576"/>
                </a:cubicBezTo>
                <a:cubicBezTo>
                  <a:pt x="2278730" y="4798989"/>
                  <a:pt x="2278863" y="4799563"/>
                  <a:pt x="2278952" y="4800299"/>
                </a:cubicBezTo>
                <a:cubicBezTo>
                  <a:pt x="2279041" y="4801036"/>
                  <a:pt x="2279085" y="4801934"/>
                  <a:pt x="2279085" y="4802995"/>
                </a:cubicBezTo>
                <a:cubicBezTo>
                  <a:pt x="2279085" y="4803760"/>
                  <a:pt x="2279056" y="4804423"/>
                  <a:pt x="2278997" y="4804983"/>
                </a:cubicBezTo>
                <a:cubicBezTo>
                  <a:pt x="2278938" y="4805543"/>
                  <a:pt x="2278864" y="4806043"/>
                  <a:pt x="2278776" y="4806485"/>
                </a:cubicBezTo>
                <a:cubicBezTo>
                  <a:pt x="2278688" y="4806927"/>
                  <a:pt x="2278540" y="4807325"/>
                  <a:pt x="2278334" y="4807678"/>
                </a:cubicBezTo>
                <a:cubicBezTo>
                  <a:pt x="2278128" y="4808031"/>
                  <a:pt x="2277863" y="4808370"/>
                  <a:pt x="2277539" y="4808694"/>
                </a:cubicBezTo>
                <a:cubicBezTo>
                  <a:pt x="2277215" y="4809018"/>
                  <a:pt x="2276257" y="4809548"/>
                  <a:pt x="2274667" y="4810285"/>
                </a:cubicBezTo>
                <a:cubicBezTo>
                  <a:pt x="2273076" y="4811021"/>
                  <a:pt x="2271014" y="4811743"/>
                  <a:pt x="2268481" y="4812450"/>
                </a:cubicBezTo>
                <a:cubicBezTo>
                  <a:pt x="2265948" y="4813157"/>
                  <a:pt x="2263017" y="4813790"/>
                  <a:pt x="2259688" y="4814350"/>
                </a:cubicBezTo>
                <a:cubicBezTo>
                  <a:pt x="2256360" y="4814909"/>
                  <a:pt x="2252811" y="4815189"/>
                  <a:pt x="2249040" y="4815189"/>
                </a:cubicBezTo>
                <a:cubicBezTo>
                  <a:pt x="2242501" y="4815189"/>
                  <a:pt x="2236772" y="4814276"/>
                  <a:pt x="2231853" y="4812450"/>
                </a:cubicBezTo>
                <a:cubicBezTo>
                  <a:pt x="2226934" y="4810624"/>
                  <a:pt x="2222796" y="4807914"/>
                  <a:pt x="2219437" y="4804320"/>
                </a:cubicBezTo>
                <a:cubicBezTo>
                  <a:pt x="2216080" y="4800727"/>
                  <a:pt x="2213546" y="4796220"/>
                  <a:pt x="2211838" y="4790800"/>
                </a:cubicBezTo>
                <a:cubicBezTo>
                  <a:pt x="2210130" y="4785380"/>
                  <a:pt x="2209275" y="4779077"/>
                  <a:pt x="2209275" y="4771890"/>
                </a:cubicBezTo>
                <a:cubicBezTo>
                  <a:pt x="2209275" y="4765056"/>
                  <a:pt x="2210159" y="4758914"/>
                  <a:pt x="2211927" y="4753465"/>
                </a:cubicBezTo>
                <a:cubicBezTo>
                  <a:pt x="2213694" y="4748016"/>
                  <a:pt x="2216242" y="4743391"/>
                  <a:pt x="2219570" y="4739592"/>
                </a:cubicBezTo>
                <a:cubicBezTo>
                  <a:pt x="2222899" y="4735792"/>
                  <a:pt x="2226919" y="4732876"/>
                  <a:pt x="2231632" y="4730843"/>
                </a:cubicBezTo>
                <a:cubicBezTo>
                  <a:pt x="2236345" y="4728811"/>
                  <a:pt x="2241618" y="4727795"/>
                  <a:pt x="2247450" y="4727795"/>
                </a:cubicBezTo>
                <a:close/>
                <a:moveTo>
                  <a:pt x="2078120" y="4727795"/>
                </a:moveTo>
                <a:cubicBezTo>
                  <a:pt x="2084660" y="4727795"/>
                  <a:pt x="2090359" y="4728767"/>
                  <a:pt x="2095220" y="4730711"/>
                </a:cubicBezTo>
                <a:cubicBezTo>
                  <a:pt x="2100080" y="4732655"/>
                  <a:pt x="2104130" y="4735482"/>
                  <a:pt x="2107370" y="4739194"/>
                </a:cubicBezTo>
                <a:cubicBezTo>
                  <a:pt x="2110610" y="4742905"/>
                  <a:pt x="2113040" y="4747412"/>
                  <a:pt x="2114660" y="4752714"/>
                </a:cubicBezTo>
                <a:cubicBezTo>
                  <a:pt x="2116280" y="4758016"/>
                  <a:pt x="2117090" y="4763995"/>
                  <a:pt x="2117090" y="4770652"/>
                </a:cubicBezTo>
                <a:cubicBezTo>
                  <a:pt x="2117090" y="4777133"/>
                  <a:pt x="2116236" y="4783097"/>
                  <a:pt x="2114528" y="4788547"/>
                </a:cubicBezTo>
                <a:cubicBezTo>
                  <a:pt x="2112819" y="4793996"/>
                  <a:pt x="2110271" y="4798694"/>
                  <a:pt x="2106884" y="4802641"/>
                </a:cubicBezTo>
                <a:cubicBezTo>
                  <a:pt x="2103496" y="4806588"/>
                  <a:pt x="2099255" y="4809666"/>
                  <a:pt x="2094159" y="4811875"/>
                </a:cubicBezTo>
                <a:cubicBezTo>
                  <a:pt x="2089063" y="4814085"/>
                  <a:pt x="2083158" y="4815189"/>
                  <a:pt x="2076442" y="4815189"/>
                </a:cubicBezTo>
                <a:cubicBezTo>
                  <a:pt x="2069902" y="4815189"/>
                  <a:pt x="2064203" y="4814217"/>
                  <a:pt x="2059343" y="4812273"/>
                </a:cubicBezTo>
                <a:cubicBezTo>
                  <a:pt x="2054482" y="4810329"/>
                  <a:pt x="2050432" y="4807501"/>
                  <a:pt x="2047192" y="4803790"/>
                </a:cubicBezTo>
                <a:cubicBezTo>
                  <a:pt x="2043952" y="4800078"/>
                  <a:pt x="2041537" y="4795572"/>
                  <a:pt x="2039946" y="4790270"/>
                </a:cubicBezTo>
                <a:cubicBezTo>
                  <a:pt x="2038355" y="4784968"/>
                  <a:pt x="2037560" y="4778959"/>
                  <a:pt x="2037560" y="4772243"/>
                </a:cubicBezTo>
                <a:cubicBezTo>
                  <a:pt x="2037560" y="4765763"/>
                  <a:pt x="2038400" y="4759798"/>
                  <a:pt x="2040078" y="4754349"/>
                </a:cubicBezTo>
                <a:cubicBezTo>
                  <a:pt x="2041758" y="4748899"/>
                  <a:pt x="2044291" y="4744201"/>
                  <a:pt x="2047678" y="4740254"/>
                </a:cubicBezTo>
                <a:cubicBezTo>
                  <a:pt x="2051066" y="4736307"/>
                  <a:pt x="2055292" y="4733244"/>
                  <a:pt x="2060359" y="4731064"/>
                </a:cubicBezTo>
                <a:cubicBezTo>
                  <a:pt x="2065425" y="4728884"/>
                  <a:pt x="2071346" y="4727795"/>
                  <a:pt x="2078120" y="4727795"/>
                </a:cubicBezTo>
                <a:close/>
                <a:moveTo>
                  <a:pt x="7922844" y="4722702"/>
                </a:moveTo>
                <a:cubicBezTo>
                  <a:pt x="7917837" y="4722702"/>
                  <a:pt x="7913772" y="4723881"/>
                  <a:pt x="7910650" y="4726237"/>
                </a:cubicBezTo>
                <a:cubicBezTo>
                  <a:pt x="7907528" y="4728594"/>
                  <a:pt x="7905068" y="4731834"/>
                  <a:pt x="7903271" y="4735957"/>
                </a:cubicBezTo>
                <a:cubicBezTo>
                  <a:pt x="7901474" y="4740081"/>
                  <a:pt x="7900252" y="4744912"/>
                  <a:pt x="7899604" y="4750450"/>
                </a:cubicBezTo>
                <a:cubicBezTo>
                  <a:pt x="7898956" y="4755987"/>
                  <a:pt x="7898632" y="4761937"/>
                  <a:pt x="7898632" y="4768300"/>
                </a:cubicBezTo>
                <a:cubicBezTo>
                  <a:pt x="7898632" y="4776842"/>
                  <a:pt x="7899074" y="4784103"/>
                  <a:pt x="7899957" y="4790082"/>
                </a:cubicBezTo>
                <a:cubicBezTo>
                  <a:pt x="7900841" y="4796062"/>
                  <a:pt x="7902240" y="4800936"/>
                  <a:pt x="7904155" y="4804707"/>
                </a:cubicBezTo>
                <a:cubicBezTo>
                  <a:pt x="7906070" y="4808477"/>
                  <a:pt x="7908514" y="4811216"/>
                  <a:pt x="7911489" y="4812925"/>
                </a:cubicBezTo>
                <a:cubicBezTo>
                  <a:pt x="7914464" y="4814633"/>
                  <a:pt x="7918073" y="4815487"/>
                  <a:pt x="7922314" y="4815487"/>
                </a:cubicBezTo>
                <a:cubicBezTo>
                  <a:pt x="7925613" y="4815487"/>
                  <a:pt x="7928515" y="4814957"/>
                  <a:pt x="7931018" y="4813897"/>
                </a:cubicBezTo>
                <a:cubicBezTo>
                  <a:pt x="7933522" y="4812836"/>
                  <a:pt x="7935672" y="4811320"/>
                  <a:pt x="7937469" y="4809346"/>
                </a:cubicBezTo>
                <a:cubicBezTo>
                  <a:pt x="7939266" y="4807372"/>
                  <a:pt x="7940753" y="4805001"/>
                  <a:pt x="7941932" y="4802232"/>
                </a:cubicBezTo>
                <a:cubicBezTo>
                  <a:pt x="7943110" y="4799464"/>
                  <a:pt x="7944052" y="4796400"/>
                  <a:pt x="7944759" y="4793042"/>
                </a:cubicBezTo>
                <a:cubicBezTo>
                  <a:pt x="7945466" y="4789684"/>
                  <a:pt x="7945952" y="4786047"/>
                  <a:pt x="7946217" y="4782129"/>
                </a:cubicBezTo>
                <a:cubicBezTo>
                  <a:pt x="7946482" y="4778211"/>
                  <a:pt x="7946615" y="4774132"/>
                  <a:pt x="7946615" y="4769890"/>
                </a:cubicBezTo>
                <a:cubicBezTo>
                  <a:pt x="7946615" y="4764176"/>
                  <a:pt x="7946409" y="4759051"/>
                  <a:pt x="7945996" y="4754514"/>
                </a:cubicBezTo>
                <a:cubicBezTo>
                  <a:pt x="7945584" y="4749978"/>
                  <a:pt x="7944980" y="4745972"/>
                  <a:pt x="7944185" y="4742497"/>
                </a:cubicBezTo>
                <a:cubicBezTo>
                  <a:pt x="7943390" y="4739021"/>
                  <a:pt x="7942359" y="4736031"/>
                  <a:pt x="7941092" y="4733527"/>
                </a:cubicBezTo>
                <a:cubicBezTo>
                  <a:pt x="7939826" y="4731024"/>
                  <a:pt x="7938309" y="4728962"/>
                  <a:pt x="7936541" y="4727342"/>
                </a:cubicBezTo>
                <a:cubicBezTo>
                  <a:pt x="7934774" y="4725722"/>
                  <a:pt x="7932756" y="4724543"/>
                  <a:pt x="7930488" y="4723807"/>
                </a:cubicBezTo>
                <a:cubicBezTo>
                  <a:pt x="7928220" y="4723071"/>
                  <a:pt x="7925672" y="4722702"/>
                  <a:pt x="7922844" y="4722702"/>
                </a:cubicBezTo>
                <a:close/>
                <a:moveTo>
                  <a:pt x="7827594" y="4722702"/>
                </a:moveTo>
                <a:cubicBezTo>
                  <a:pt x="7822587" y="4722702"/>
                  <a:pt x="7818522" y="4723881"/>
                  <a:pt x="7815400" y="4726237"/>
                </a:cubicBezTo>
                <a:cubicBezTo>
                  <a:pt x="7812278" y="4728594"/>
                  <a:pt x="7809818" y="4731834"/>
                  <a:pt x="7808021" y="4735957"/>
                </a:cubicBezTo>
                <a:cubicBezTo>
                  <a:pt x="7806224" y="4740081"/>
                  <a:pt x="7805002" y="4744912"/>
                  <a:pt x="7804354" y="4750450"/>
                </a:cubicBezTo>
                <a:cubicBezTo>
                  <a:pt x="7803706" y="4755987"/>
                  <a:pt x="7803382" y="4761937"/>
                  <a:pt x="7803382" y="4768300"/>
                </a:cubicBezTo>
                <a:cubicBezTo>
                  <a:pt x="7803382" y="4776842"/>
                  <a:pt x="7803824" y="4784103"/>
                  <a:pt x="7804707" y="4790082"/>
                </a:cubicBezTo>
                <a:cubicBezTo>
                  <a:pt x="7805591" y="4796062"/>
                  <a:pt x="7806990" y="4800936"/>
                  <a:pt x="7808905" y="4804707"/>
                </a:cubicBezTo>
                <a:cubicBezTo>
                  <a:pt x="7810820" y="4808477"/>
                  <a:pt x="7813264" y="4811216"/>
                  <a:pt x="7816239" y="4812925"/>
                </a:cubicBezTo>
                <a:cubicBezTo>
                  <a:pt x="7819214" y="4814633"/>
                  <a:pt x="7822823" y="4815487"/>
                  <a:pt x="7827064" y="4815487"/>
                </a:cubicBezTo>
                <a:cubicBezTo>
                  <a:pt x="7830363" y="4815487"/>
                  <a:pt x="7833265" y="4814957"/>
                  <a:pt x="7835768" y="4813897"/>
                </a:cubicBezTo>
                <a:cubicBezTo>
                  <a:pt x="7838272" y="4812836"/>
                  <a:pt x="7840422" y="4811320"/>
                  <a:pt x="7842219" y="4809346"/>
                </a:cubicBezTo>
                <a:cubicBezTo>
                  <a:pt x="7844016" y="4807372"/>
                  <a:pt x="7845503" y="4805001"/>
                  <a:pt x="7846682" y="4802232"/>
                </a:cubicBezTo>
                <a:cubicBezTo>
                  <a:pt x="7847860" y="4799464"/>
                  <a:pt x="7848802" y="4796400"/>
                  <a:pt x="7849509" y="4793042"/>
                </a:cubicBezTo>
                <a:cubicBezTo>
                  <a:pt x="7850216" y="4789684"/>
                  <a:pt x="7850702" y="4786047"/>
                  <a:pt x="7850967" y="4782129"/>
                </a:cubicBezTo>
                <a:cubicBezTo>
                  <a:pt x="7851232" y="4778211"/>
                  <a:pt x="7851365" y="4774132"/>
                  <a:pt x="7851365" y="4769890"/>
                </a:cubicBezTo>
                <a:cubicBezTo>
                  <a:pt x="7851365" y="4764176"/>
                  <a:pt x="7851159" y="4759051"/>
                  <a:pt x="7850746" y="4754514"/>
                </a:cubicBezTo>
                <a:cubicBezTo>
                  <a:pt x="7850334" y="4749978"/>
                  <a:pt x="7849730" y="4745972"/>
                  <a:pt x="7848935" y="4742497"/>
                </a:cubicBezTo>
                <a:cubicBezTo>
                  <a:pt x="7848140" y="4739021"/>
                  <a:pt x="7847109" y="4736031"/>
                  <a:pt x="7845842" y="4733527"/>
                </a:cubicBezTo>
                <a:cubicBezTo>
                  <a:pt x="7844576" y="4731024"/>
                  <a:pt x="7843059" y="4728962"/>
                  <a:pt x="7841291" y="4727342"/>
                </a:cubicBezTo>
                <a:cubicBezTo>
                  <a:pt x="7839524" y="4725722"/>
                  <a:pt x="7837506" y="4724543"/>
                  <a:pt x="7835238" y="4723807"/>
                </a:cubicBezTo>
                <a:cubicBezTo>
                  <a:pt x="7832970" y="4723071"/>
                  <a:pt x="7830422" y="4722702"/>
                  <a:pt x="7827594" y="4722702"/>
                </a:cubicBezTo>
                <a:close/>
                <a:moveTo>
                  <a:pt x="7684719" y="4722702"/>
                </a:moveTo>
                <a:cubicBezTo>
                  <a:pt x="7679712" y="4722702"/>
                  <a:pt x="7675647" y="4723881"/>
                  <a:pt x="7672525" y="4726237"/>
                </a:cubicBezTo>
                <a:cubicBezTo>
                  <a:pt x="7669403" y="4728594"/>
                  <a:pt x="7666943" y="4731834"/>
                  <a:pt x="7665146" y="4735957"/>
                </a:cubicBezTo>
                <a:cubicBezTo>
                  <a:pt x="7663349" y="4740081"/>
                  <a:pt x="7662127" y="4744912"/>
                  <a:pt x="7661479" y="4750450"/>
                </a:cubicBezTo>
                <a:cubicBezTo>
                  <a:pt x="7660831" y="4755987"/>
                  <a:pt x="7660507" y="4761937"/>
                  <a:pt x="7660507" y="4768300"/>
                </a:cubicBezTo>
                <a:cubicBezTo>
                  <a:pt x="7660507" y="4776842"/>
                  <a:pt x="7660949" y="4784103"/>
                  <a:pt x="7661832" y="4790082"/>
                </a:cubicBezTo>
                <a:cubicBezTo>
                  <a:pt x="7662716" y="4796062"/>
                  <a:pt x="7664115" y="4800936"/>
                  <a:pt x="7666030" y="4804707"/>
                </a:cubicBezTo>
                <a:cubicBezTo>
                  <a:pt x="7667944" y="4808477"/>
                  <a:pt x="7670389" y="4811216"/>
                  <a:pt x="7673364" y="4812925"/>
                </a:cubicBezTo>
                <a:cubicBezTo>
                  <a:pt x="7676339" y="4814633"/>
                  <a:pt x="7679948" y="4815487"/>
                  <a:pt x="7684189" y="4815487"/>
                </a:cubicBezTo>
                <a:cubicBezTo>
                  <a:pt x="7687488" y="4815487"/>
                  <a:pt x="7690390" y="4814957"/>
                  <a:pt x="7692893" y="4813897"/>
                </a:cubicBezTo>
                <a:cubicBezTo>
                  <a:pt x="7695397" y="4812836"/>
                  <a:pt x="7697547" y="4811320"/>
                  <a:pt x="7699344" y="4809346"/>
                </a:cubicBezTo>
                <a:cubicBezTo>
                  <a:pt x="7701141" y="4807372"/>
                  <a:pt x="7702628" y="4805001"/>
                  <a:pt x="7703807" y="4802232"/>
                </a:cubicBezTo>
                <a:cubicBezTo>
                  <a:pt x="7704985" y="4799464"/>
                  <a:pt x="7705927" y="4796400"/>
                  <a:pt x="7706634" y="4793042"/>
                </a:cubicBezTo>
                <a:cubicBezTo>
                  <a:pt x="7707341" y="4789684"/>
                  <a:pt x="7707827" y="4786047"/>
                  <a:pt x="7708092" y="4782129"/>
                </a:cubicBezTo>
                <a:cubicBezTo>
                  <a:pt x="7708358" y="4778211"/>
                  <a:pt x="7708490" y="4774132"/>
                  <a:pt x="7708490" y="4769890"/>
                </a:cubicBezTo>
                <a:cubicBezTo>
                  <a:pt x="7708490" y="4764176"/>
                  <a:pt x="7708284" y="4759051"/>
                  <a:pt x="7707872" y="4754514"/>
                </a:cubicBezTo>
                <a:cubicBezTo>
                  <a:pt x="7707459" y="4749978"/>
                  <a:pt x="7706855" y="4745972"/>
                  <a:pt x="7706060" y="4742497"/>
                </a:cubicBezTo>
                <a:cubicBezTo>
                  <a:pt x="7705265" y="4739021"/>
                  <a:pt x="7704234" y="4736031"/>
                  <a:pt x="7702967" y="4733527"/>
                </a:cubicBezTo>
                <a:cubicBezTo>
                  <a:pt x="7701701" y="4731024"/>
                  <a:pt x="7700184" y="4728962"/>
                  <a:pt x="7698416" y="4727342"/>
                </a:cubicBezTo>
                <a:cubicBezTo>
                  <a:pt x="7696649" y="4725722"/>
                  <a:pt x="7694631" y="4724543"/>
                  <a:pt x="7692363" y="4723807"/>
                </a:cubicBezTo>
                <a:cubicBezTo>
                  <a:pt x="7690095" y="4723071"/>
                  <a:pt x="7687547" y="4722702"/>
                  <a:pt x="7684719" y="4722702"/>
                </a:cubicBezTo>
                <a:close/>
                <a:moveTo>
                  <a:pt x="1945705" y="4711800"/>
                </a:moveTo>
                <a:lnTo>
                  <a:pt x="1945705" y="4800785"/>
                </a:lnTo>
                <a:lnTo>
                  <a:pt x="1961346" y="4800785"/>
                </a:lnTo>
                <a:cubicBezTo>
                  <a:pt x="1968651" y="4800785"/>
                  <a:pt x="1974808" y="4799872"/>
                  <a:pt x="1979815" y="4798046"/>
                </a:cubicBezTo>
                <a:cubicBezTo>
                  <a:pt x="1984823" y="4796220"/>
                  <a:pt x="1989005" y="4793422"/>
                  <a:pt x="1992363" y="4789651"/>
                </a:cubicBezTo>
                <a:cubicBezTo>
                  <a:pt x="1995721" y="4785881"/>
                  <a:pt x="1998240" y="4781153"/>
                  <a:pt x="1999918" y="4775468"/>
                </a:cubicBezTo>
                <a:cubicBezTo>
                  <a:pt x="2001597" y="4769783"/>
                  <a:pt x="2002437" y="4763053"/>
                  <a:pt x="2002437" y="4755277"/>
                </a:cubicBezTo>
                <a:cubicBezTo>
                  <a:pt x="2002437" y="4749091"/>
                  <a:pt x="2001671" y="4743332"/>
                  <a:pt x="2000139" y="4738001"/>
                </a:cubicBezTo>
                <a:cubicBezTo>
                  <a:pt x="1998608" y="4732669"/>
                  <a:pt x="1996207" y="4728060"/>
                  <a:pt x="1992938" y="4724172"/>
                </a:cubicBezTo>
                <a:cubicBezTo>
                  <a:pt x="1989668" y="4720283"/>
                  <a:pt x="1985529" y="4717249"/>
                  <a:pt x="1980522" y="4715070"/>
                </a:cubicBezTo>
                <a:cubicBezTo>
                  <a:pt x="1975515" y="4712890"/>
                  <a:pt x="1969064" y="4711800"/>
                  <a:pt x="1961169" y="4711800"/>
                </a:cubicBezTo>
                <a:close/>
                <a:moveTo>
                  <a:pt x="7499466" y="4711392"/>
                </a:moveTo>
                <a:cubicBezTo>
                  <a:pt x="7500939" y="4711392"/>
                  <a:pt x="7502161" y="4711465"/>
                  <a:pt x="7503133" y="4711612"/>
                </a:cubicBezTo>
                <a:cubicBezTo>
                  <a:pt x="7504105" y="4711760"/>
                  <a:pt x="7504886" y="4711936"/>
                  <a:pt x="7505475" y="4712143"/>
                </a:cubicBezTo>
                <a:cubicBezTo>
                  <a:pt x="7506064" y="4712349"/>
                  <a:pt x="7506476" y="4712629"/>
                  <a:pt x="7506712" y="4712982"/>
                </a:cubicBezTo>
                <a:cubicBezTo>
                  <a:pt x="7506948" y="4713336"/>
                  <a:pt x="7507065" y="4713748"/>
                  <a:pt x="7507065" y="4714219"/>
                </a:cubicBezTo>
                <a:lnTo>
                  <a:pt x="7507065" y="4813102"/>
                </a:lnTo>
                <a:lnTo>
                  <a:pt x="7548068" y="4813102"/>
                </a:lnTo>
                <a:cubicBezTo>
                  <a:pt x="7548598" y="4813102"/>
                  <a:pt x="7549054" y="4813234"/>
                  <a:pt x="7549437" y="4813499"/>
                </a:cubicBezTo>
                <a:cubicBezTo>
                  <a:pt x="7549820" y="4813764"/>
                  <a:pt x="7550144" y="4814147"/>
                  <a:pt x="7550409" y="4814648"/>
                </a:cubicBezTo>
                <a:cubicBezTo>
                  <a:pt x="7550674" y="4815149"/>
                  <a:pt x="7550866" y="4815812"/>
                  <a:pt x="7550984" y="4816636"/>
                </a:cubicBezTo>
                <a:cubicBezTo>
                  <a:pt x="7551101" y="4817461"/>
                  <a:pt x="7551160" y="4818463"/>
                  <a:pt x="7551160" y="4819641"/>
                </a:cubicBezTo>
                <a:cubicBezTo>
                  <a:pt x="7551160" y="4820819"/>
                  <a:pt x="7551101" y="4821806"/>
                  <a:pt x="7550984" y="4822601"/>
                </a:cubicBezTo>
                <a:cubicBezTo>
                  <a:pt x="7550866" y="4823396"/>
                  <a:pt x="7550674" y="4824074"/>
                  <a:pt x="7550409" y="4824633"/>
                </a:cubicBezTo>
                <a:cubicBezTo>
                  <a:pt x="7550144" y="4825193"/>
                  <a:pt x="7549820" y="4825605"/>
                  <a:pt x="7549437" y="4825871"/>
                </a:cubicBezTo>
                <a:cubicBezTo>
                  <a:pt x="7549054" y="4826136"/>
                  <a:pt x="7548598" y="4826268"/>
                  <a:pt x="7548068" y="4826268"/>
                </a:cubicBezTo>
                <a:lnTo>
                  <a:pt x="7497522" y="4826268"/>
                </a:lnTo>
                <a:cubicBezTo>
                  <a:pt x="7496167" y="4826268"/>
                  <a:pt x="7494886" y="4825812"/>
                  <a:pt x="7493678" y="4824899"/>
                </a:cubicBezTo>
                <a:cubicBezTo>
                  <a:pt x="7492470" y="4823985"/>
                  <a:pt x="7491866" y="4822380"/>
                  <a:pt x="7491866" y="4820083"/>
                </a:cubicBezTo>
                <a:lnTo>
                  <a:pt x="7491866" y="4714219"/>
                </a:lnTo>
                <a:cubicBezTo>
                  <a:pt x="7491866" y="4713748"/>
                  <a:pt x="7491984" y="4713336"/>
                  <a:pt x="7492220" y="4712982"/>
                </a:cubicBezTo>
                <a:cubicBezTo>
                  <a:pt x="7492455" y="4712629"/>
                  <a:pt x="7492868" y="4712349"/>
                  <a:pt x="7493457" y="4712143"/>
                </a:cubicBezTo>
                <a:cubicBezTo>
                  <a:pt x="7494046" y="4711936"/>
                  <a:pt x="7494841" y="4711760"/>
                  <a:pt x="7495843" y="4711612"/>
                </a:cubicBezTo>
                <a:cubicBezTo>
                  <a:pt x="7496844" y="4711465"/>
                  <a:pt x="7498052" y="4711392"/>
                  <a:pt x="7499466" y="4711392"/>
                </a:cubicBezTo>
                <a:close/>
                <a:moveTo>
                  <a:pt x="7923728" y="4710243"/>
                </a:moveTo>
                <a:cubicBezTo>
                  <a:pt x="7930974" y="4710243"/>
                  <a:pt x="7937057" y="4711524"/>
                  <a:pt x="7941976" y="4714087"/>
                </a:cubicBezTo>
                <a:cubicBezTo>
                  <a:pt x="7946895" y="4716649"/>
                  <a:pt x="7950857" y="4720420"/>
                  <a:pt x="7953861" y="4725398"/>
                </a:cubicBezTo>
                <a:cubicBezTo>
                  <a:pt x="7956866" y="4730376"/>
                  <a:pt x="7959001" y="4736502"/>
                  <a:pt x="7960268" y="4743778"/>
                </a:cubicBezTo>
                <a:cubicBezTo>
                  <a:pt x="7961534" y="4751053"/>
                  <a:pt x="7962168" y="4759404"/>
                  <a:pt x="7962168" y="4768830"/>
                </a:cubicBezTo>
                <a:cubicBezTo>
                  <a:pt x="7962168" y="4777608"/>
                  <a:pt x="7961475" y="4785620"/>
                  <a:pt x="7960091" y="4792866"/>
                </a:cubicBezTo>
                <a:cubicBezTo>
                  <a:pt x="7958707" y="4800112"/>
                  <a:pt x="7956409" y="4806342"/>
                  <a:pt x="7953198" y="4811555"/>
                </a:cubicBezTo>
                <a:cubicBezTo>
                  <a:pt x="7949988" y="4816769"/>
                  <a:pt x="7945790" y="4820804"/>
                  <a:pt x="7940606" y="4823661"/>
                </a:cubicBezTo>
                <a:cubicBezTo>
                  <a:pt x="7935422" y="4826519"/>
                  <a:pt x="7929030" y="4827947"/>
                  <a:pt x="7921431" y="4827947"/>
                </a:cubicBezTo>
                <a:cubicBezTo>
                  <a:pt x="7914243" y="4827947"/>
                  <a:pt x="7908190" y="4826666"/>
                  <a:pt x="7903271" y="4824103"/>
                </a:cubicBezTo>
                <a:cubicBezTo>
                  <a:pt x="7898352" y="4821541"/>
                  <a:pt x="7894390" y="4817770"/>
                  <a:pt x="7891386" y="4812792"/>
                </a:cubicBezTo>
                <a:cubicBezTo>
                  <a:pt x="7888381" y="4807814"/>
                  <a:pt x="7886246" y="4801688"/>
                  <a:pt x="7884979" y="4794412"/>
                </a:cubicBezTo>
                <a:cubicBezTo>
                  <a:pt x="7883713" y="4787137"/>
                  <a:pt x="7883079" y="4778786"/>
                  <a:pt x="7883079" y="4769360"/>
                </a:cubicBezTo>
                <a:cubicBezTo>
                  <a:pt x="7883079" y="4760641"/>
                  <a:pt x="7883786" y="4752644"/>
                  <a:pt x="7885200" y="4745369"/>
                </a:cubicBezTo>
                <a:cubicBezTo>
                  <a:pt x="7886614" y="4738093"/>
                  <a:pt x="7888912" y="4731848"/>
                  <a:pt x="7892093" y="4726635"/>
                </a:cubicBezTo>
                <a:cubicBezTo>
                  <a:pt x="7895274" y="4721421"/>
                  <a:pt x="7899457" y="4717386"/>
                  <a:pt x="7904641" y="4714529"/>
                </a:cubicBezTo>
                <a:cubicBezTo>
                  <a:pt x="7909825" y="4711671"/>
                  <a:pt x="7916187" y="4710243"/>
                  <a:pt x="7923728" y="4710243"/>
                </a:cubicBezTo>
                <a:close/>
                <a:moveTo>
                  <a:pt x="7828478" y="4710243"/>
                </a:moveTo>
                <a:cubicBezTo>
                  <a:pt x="7835724" y="4710243"/>
                  <a:pt x="7841807" y="4711524"/>
                  <a:pt x="7846726" y="4714087"/>
                </a:cubicBezTo>
                <a:cubicBezTo>
                  <a:pt x="7851645" y="4716649"/>
                  <a:pt x="7855607" y="4720420"/>
                  <a:pt x="7858611" y="4725398"/>
                </a:cubicBezTo>
                <a:cubicBezTo>
                  <a:pt x="7861616" y="4730376"/>
                  <a:pt x="7863751" y="4736502"/>
                  <a:pt x="7865018" y="4743778"/>
                </a:cubicBezTo>
                <a:cubicBezTo>
                  <a:pt x="7866284" y="4751053"/>
                  <a:pt x="7866918" y="4759404"/>
                  <a:pt x="7866918" y="4768830"/>
                </a:cubicBezTo>
                <a:cubicBezTo>
                  <a:pt x="7866918" y="4777608"/>
                  <a:pt x="7866225" y="4785620"/>
                  <a:pt x="7864841" y="4792866"/>
                </a:cubicBezTo>
                <a:cubicBezTo>
                  <a:pt x="7863457" y="4800112"/>
                  <a:pt x="7861159" y="4806342"/>
                  <a:pt x="7857948" y="4811555"/>
                </a:cubicBezTo>
                <a:cubicBezTo>
                  <a:pt x="7854738" y="4816769"/>
                  <a:pt x="7850540" y="4820804"/>
                  <a:pt x="7845356" y="4823661"/>
                </a:cubicBezTo>
                <a:cubicBezTo>
                  <a:pt x="7840172" y="4826519"/>
                  <a:pt x="7833780" y="4827947"/>
                  <a:pt x="7826181" y="4827947"/>
                </a:cubicBezTo>
                <a:cubicBezTo>
                  <a:pt x="7818993" y="4827947"/>
                  <a:pt x="7812940" y="4826666"/>
                  <a:pt x="7808021" y="4824103"/>
                </a:cubicBezTo>
                <a:cubicBezTo>
                  <a:pt x="7803102" y="4821541"/>
                  <a:pt x="7799140" y="4817770"/>
                  <a:pt x="7796136" y="4812792"/>
                </a:cubicBezTo>
                <a:cubicBezTo>
                  <a:pt x="7793131" y="4807814"/>
                  <a:pt x="7790996" y="4801688"/>
                  <a:pt x="7789729" y="4794412"/>
                </a:cubicBezTo>
                <a:cubicBezTo>
                  <a:pt x="7788463" y="4787137"/>
                  <a:pt x="7787829" y="4778786"/>
                  <a:pt x="7787829" y="4769360"/>
                </a:cubicBezTo>
                <a:cubicBezTo>
                  <a:pt x="7787829" y="4760641"/>
                  <a:pt x="7788536" y="4752644"/>
                  <a:pt x="7789950" y="4745369"/>
                </a:cubicBezTo>
                <a:cubicBezTo>
                  <a:pt x="7791364" y="4738093"/>
                  <a:pt x="7793662" y="4731848"/>
                  <a:pt x="7796843" y="4726635"/>
                </a:cubicBezTo>
                <a:cubicBezTo>
                  <a:pt x="7800024" y="4721421"/>
                  <a:pt x="7804207" y="4717386"/>
                  <a:pt x="7809391" y="4714529"/>
                </a:cubicBezTo>
                <a:cubicBezTo>
                  <a:pt x="7814575" y="4711671"/>
                  <a:pt x="7820937" y="4710243"/>
                  <a:pt x="7828478" y="4710243"/>
                </a:cubicBezTo>
                <a:close/>
                <a:moveTo>
                  <a:pt x="7685603" y="4710243"/>
                </a:moveTo>
                <a:cubicBezTo>
                  <a:pt x="7692849" y="4710243"/>
                  <a:pt x="7698932" y="4711524"/>
                  <a:pt x="7703851" y="4714087"/>
                </a:cubicBezTo>
                <a:cubicBezTo>
                  <a:pt x="7708770" y="4716649"/>
                  <a:pt x="7712732" y="4720420"/>
                  <a:pt x="7715736" y="4725398"/>
                </a:cubicBezTo>
                <a:cubicBezTo>
                  <a:pt x="7718741" y="4730376"/>
                  <a:pt x="7720876" y="4736502"/>
                  <a:pt x="7722143" y="4743778"/>
                </a:cubicBezTo>
                <a:cubicBezTo>
                  <a:pt x="7723409" y="4751053"/>
                  <a:pt x="7724043" y="4759404"/>
                  <a:pt x="7724043" y="4768830"/>
                </a:cubicBezTo>
                <a:cubicBezTo>
                  <a:pt x="7724043" y="4777608"/>
                  <a:pt x="7723350" y="4785620"/>
                  <a:pt x="7721966" y="4792866"/>
                </a:cubicBezTo>
                <a:cubicBezTo>
                  <a:pt x="7720582" y="4800112"/>
                  <a:pt x="7718284" y="4806342"/>
                  <a:pt x="7715073" y="4811555"/>
                </a:cubicBezTo>
                <a:cubicBezTo>
                  <a:pt x="7711863" y="4816769"/>
                  <a:pt x="7707665" y="4820804"/>
                  <a:pt x="7702481" y="4823661"/>
                </a:cubicBezTo>
                <a:cubicBezTo>
                  <a:pt x="7697297" y="4826519"/>
                  <a:pt x="7690905" y="4827947"/>
                  <a:pt x="7683306" y="4827947"/>
                </a:cubicBezTo>
                <a:cubicBezTo>
                  <a:pt x="7676118" y="4827947"/>
                  <a:pt x="7670065" y="4826666"/>
                  <a:pt x="7665146" y="4824103"/>
                </a:cubicBezTo>
                <a:cubicBezTo>
                  <a:pt x="7660227" y="4821541"/>
                  <a:pt x="7656265" y="4817770"/>
                  <a:pt x="7653261" y="4812792"/>
                </a:cubicBezTo>
                <a:cubicBezTo>
                  <a:pt x="7650256" y="4807814"/>
                  <a:pt x="7648121" y="4801688"/>
                  <a:pt x="7646854" y="4794412"/>
                </a:cubicBezTo>
                <a:cubicBezTo>
                  <a:pt x="7645588" y="4787137"/>
                  <a:pt x="7644954" y="4778786"/>
                  <a:pt x="7644954" y="4769360"/>
                </a:cubicBezTo>
                <a:cubicBezTo>
                  <a:pt x="7644954" y="4760641"/>
                  <a:pt x="7645661" y="4752644"/>
                  <a:pt x="7647075" y="4745369"/>
                </a:cubicBezTo>
                <a:cubicBezTo>
                  <a:pt x="7648489" y="4738093"/>
                  <a:pt x="7650787" y="4731848"/>
                  <a:pt x="7653968" y="4726635"/>
                </a:cubicBezTo>
                <a:cubicBezTo>
                  <a:pt x="7657149" y="4721421"/>
                  <a:pt x="7661332" y="4717386"/>
                  <a:pt x="7666516" y="4714529"/>
                </a:cubicBezTo>
                <a:cubicBezTo>
                  <a:pt x="7671700" y="4711671"/>
                  <a:pt x="7678062" y="4710243"/>
                  <a:pt x="7685603" y="4710243"/>
                </a:cubicBezTo>
                <a:close/>
                <a:moveTo>
                  <a:pt x="2406245" y="4707735"/>
                </a:moveTo>
                <a:cubicBezTo>
                  <a:pt x="2407718" y="4707735"/>
                  <a:pt x="2408925" y="4707794"/>
                  <a:pt x="2409868" y="4707912"/>
                </a:cubicBezTo>
                <a:cubicBezTo>
                  <a:pt x="2410810" y="4708030"/>
                  <a:pt x="2411547" y="4708221"/>
                  <a:pt x="2412077" y="4708486"/>
                </a:cubicBezTo>
                <a:cubicBezTo>
                  <a:pt x="2412607" y="4708752"/>
                  <a:pt x="2412990" y="4709061"/>
                  <a:pt x="2413226" y="4709414"/>
                </a:cubicBezTo>
                <a:cubicBezTo>
                  <a:pt x="2413461" y="4709768"/>
                  <a:pt x="2413579" y="4710151"/>
                  <a:pt x="2413579" y="4710563"/>
                </a:cubicBezTo>
                <a:lnTo>
                  <a:pt x="2413579" y="4729474"/>
                </a:lnTo>
                <a:lnTo>
                  <a:pt x="2433992" y="4729474"/>
                </a:lnTo>
                <a:cubicBezTo>
                  <a:pt x="2434463" y="4729474"/>
                  <a:pt x="2434876" y="4729577"/>
                  <a:pt x="2435229" y="4729783"/>
                </a:cubicBezTo>
                <a:cubicBezTo>
                  <a:pt x="2435582" y="4729989"/>
                  <a:pt x="2435892" y="4730342"/>
                  <a:pt x="2436157" y="4730843"/>
                </a:cubicBezTo>
                <a:cubicBezTo>
                  <a:pt x="2436422" y="4731344"/>
                  <a:pt x="2436613" y="4731977"/>
                  <a:pt x="2436731" y="4732743"/>
                </a:cubicBezTo>
                <a:cubicBezTo>
                  <a:pt x="2436849" y="4733509"/>
                  <a:pt x="2436908" y="4734451"/>
                  <a:pt x="2436908" y="4735571"/>
                </a:cubicBezTo>
                <a:cubicBezTo>
                  <a:pt x="2436908" y="4737692"/>
                  <a:pt x="2436643" y="4739223"/>
                  <a:pt x="2436113" y="4740166"/>
                </a:cubicBezTo>
                <a:cubicBezTo>
                  <a:pt x="2435582" y="4741108"/>
                  <a:pt x="2434876" y="4741580"/>
                  <a:pt x="2433992" y="4741580"/>
                </a:cubicBezTo>
                <a:lnTo>
                  <a:pt x="2413579" y="4741580"/>
                </a:lnTo>
                <a:lnTo>
                  <a:pt x="2413579" y="4785940"/>
                </a:lnTo>
                <a:cubicBezTo>
                  <a:pt x="2413579" y="4791419"/>
                  <a:pt x="2414389" y="4795557"/>
                  <a:pt x="2416009" y="4798355"/>
                </a:cubicBezTo>
                <a:cubicBezTo>
                  <a:pt x="2417629" y="4801154"/>
                  <a:pt x="2420531" y="4802553"/>
                  <a:pt x="2424713" y="4802553"/>
                </a:cubicBezTo>
                <a:cubicBezTo>
                  <a:pt x="2426068" y="4802553"/>
                  <a:pt x="2427276" y="4802420"/>
                  <a:pt x="2428336" y="4802155"/>
                </a:cubicBezTo>
                <a:cubicBezTo>
                  <a:pt x="2429397" y="4801890"/>
                  <a:pt x="2430339" y="4801610"/>
                  <a:pt x="2431164" y="4801316"/>
                </a:cubicBezTo>
                <a:cubicBezTo>
                  <a:pt x="2431989" y="4801021"/>
                  <a:pt x="2432695" y="4800741"/>
                  <a:pt x="2433285" y="4800476"/>
                </a:cubicBezTo>
                <a:cubicBezTo>
                  <a:pt x="2433874" y="4800211"/>
                  <a:pt x="2434404" y="4800078"/>
                  <a:pt x="2434876" y="4800078"/>
                </a:cubicBezTo>
                <a:cubicBezTo>
                  <a:pt x="2435170" y="4800078"/>
                  <a:pt x="2435450" y="4800152"/>
                  <a:pt x="2435715" y="4800299"/>
                </a:cubicBezTo>
                <a:cubicBezTo>
                  <a:pt x="2435980" y="4800447"/>
                  <a:pt x="2436186" y="4800727"/>
                  <a:pt x="2436333" y="4801139"/>
                </a:cubicBezTo>
                <a:cubicBezTo>
                  <a:pt x="2436481" y="4801551"/>
                  <a:pt x="2436613" y="4802111"/>
                  <a:pt x="2436731" y="4802818"/>
                </a:cubicBezTo>
                <a:cubicBezTo>
                  <a:pt x="2436849" y="4803525"/>
                  <a:pt x="2436908" y="4804408"/>
                  <a:pt x="2436908" y="4805469"/>
                </a:cubicBezTo>
                <a:cubicBezTo>
                  <a:pt x="2436908" y="4807177"/>
                  <a:pt x="2436790" y="4808532"/>
                  <a:pt x="2436555" y="4809534"/>
                </a:cubicBezTo>
                <a:cubicBezTo>
                  <a:pt x="2436318" y="4810535"/>
                  <a:pt x="2435965" y="4811272"/>
                  <a:pt x="2435494" y="4811743"/>
                </a:cubicBezTo>
                <a:cubicBezTo>
                  <a:pt x="2435023" y="4812214"/>
                  <a:pt x="2434316" y="4812656"/>
                  <a:pt x="2433373" y="4813068"/>
                </a:cubicBezTo>
                <a:cubicBezTo>
                  <a:pt x="2432431" y="4813481"/>
                  <a:pt x="2431356" y="4813820"/>
                  <a:pt x="2430148" y="4814085"/>
                </a:cubicBezTo>
                <a:cubicBezTo>
                  <a:pt x="2428940" y="4814350"/>
                  <a:pt x="2427659" y="4814571"/>
                  <a:pt x="2426304" y="4814747"/>
                </a:cubicBezTo>
                <a:cubicBezTo>
                  <a:pt x="2424949" y="4814924"/>
                  <a:pt x="2423594" y="4815012"/>
                  <a:pt x="2422239" y="4815012"/>
                </a:cubicBezTo>
                <a:cubicBezTo>
                  <a:pt x="2418115" y="4815012"/>
                  <a:pt x="2414581" y="4814468"/>
                  <a:pt x="2411635" y="4813378"/>
                </a:cubicBezTo>
                <a:cubicBezTo>
                  <a:pt x="2408690" y="4812288"/>
                  <a:pt x="2406274" y="4810638"/>
                  <a:pt x="2404389" y="4808429"/>
                </a:cubicBezTo>
                <a:cubicBezTo>
                  <a:pt x="2402504" y="4806220"/>
                  <a:pt x="2401134" y="4803422"/>
                  <a:pt x="2400280" y="4800034"/>
                </a:cubicBezTo>
                <a:cubicBezTo>
                  <a:pt x="2399426" y="4796647"/>
                  <a:pt x="2398999" y="4792656"/>
                  <a:pt x="2398999" y="4788061"/>
                </a:cubicBezTo>
                <a:lnTo>
                  <a:pt x="2398999" y="4741580"/>
                </a:lnTo>
                <a:lnTo>
                  <a:pt x="2387864" y="4741580"/>
                </a:lnTo>
                <a:cubicBezTo>
                  <a:pt x="2386981" y="4741580"/>
                  <a:pt x="2386274" y="4741108"/>
                  <a:pt x="2385744" y="4740166"/>
                </a:cubicBezTo>
                <a:cubicBezTo>
                  <a:pt x="2385214" y="4739223"/>
                  <a:pt x="2384948" y="4737692"/>
                  <a:pt x="2384948" y="4735571"/>
                </a:cubicBezTo>
                <a:cubicBezTo>
                  <a:pt x="2384948" y="4734451"/>
                  <a:pt x="2385022" y="4733509"/>
                  <a:pt x="2385169" y="4732743"/>
                </a:cubicBezTo>
                <a:cubicBezTo>
                  <a:pt x="2385316" y="4731977"/>
                  <a:pt x="2385508" y="4731344"/>
                  <a:pt x="2385744" y="4730843"/>
                </a:cubicBezTo>
                <a:cubicBezTo>
                  <a:pt x="2385979" y="4730342"/>
                  <a:pt x="2386289" y="4729989"/>
                  <a:pt x="2386671" y="4729783"/>
                </a:cubicBezTo>
                <a:cubicBezTo>
                  <a:pt x="2387055" y="4729577"/>
                  <a:pt x="2387482" y="4729474"/>
                  <a:pt x="2387952" y="4729474"/>
                </a:cubicBezTo>
                <a:lnTo>
                  <a:pt x="2398999" y="4729474"/>
                </a:lnTo>
                <a:lnTo>
                  <a:pt x="2398999" y="4710563"/>
                </a:lnTo>
                <a:cubicBezTo>
                  <a:pt x="2398999" y="4710151"/>
                  <a:pt x="2399102" y="4709768"/>
                  <a:pt x="2399308" y="4709414"/>
                </a:cubicBezTo>
                <a:cubicBezTo>
                  <a:pt x="2399514" y="4709061"/>
                  <a:pt x="2399897" y="4708752"/>
                  <a:pt x="2400457" y="4708486"/>
                </a:cubicBezTo>
                <a:cubicBezTo>
                  <a:pt x="2401016" y="4708221"/>
                  <a:pt x="2401768" y="4708030"/>
                  <a:pt x="2402710" y="4707912"/>
                </a:cubicBezTo>
                <a:cubicBezTo>
                  <a:pt x="2403653" y="4707794"/>
                  <a:pt x="2404831" y="4707735"/>
                  <a:pt x="2406245" y="4707735"/>
                </a:cubicBezTo>
                <a:close/>
                <a:moveTo>
                  <a:pt x="5324199" y="4706932"/>
                </a:moveTo>
                <a:lnTo>
                  <a:pt x="5287436" y="4769672"/>
                </a:lnTo>
                <a:lnTo>
                  <a:pt x="5324373" y="4769672"/>
                </a:lnTo>
                <a:lnTo>
                  <a:pt x="5324373" y="4706932"/>
                </a:lnTo>
                <a:close/>
                <a:moveTo>
                  <a:pt x="5972673" y="4704899"/>
                </a:moveTo>
                <a:cubicBezTo>
                  <a:pt x="5967666" y="4704899"/>
                  <a:pt x="5963601" y="4706078"/>
                  <a:pt x="5960479" y="4708434"/>
                </a:cubicBezTo>
                <a:cubicBezTo>
                  <a:pt x="5957356" y="4710791"/>
                  <a:pt x="5954897" y="4714031"/>
                  <a:pt x="5953100" y="4718154"/>
                </a:cubicBezTo>
                <a:cubicBezTo>
                  <a:pt x="5951303" y="4722278"/>
                  <a:pt x="5950081" y="4727109"/>
                  <a:pt x="5949433" y="4732647"/>
                </a:cubicBezTo>
                <a:cubicBezTo>
                  <a:pt x="5948785" y="4738184"/>
                  <a:pt x="5948461" y="4744134"/>
                  <a:pt x="5948461" y="4750497"/>
                </a:cubicBezTo>
                <a:cubicBezTo>
                  <a:pt x="5948461" y="4759039"/>
                  <a:pt x="5948903" y="4766300"/>
                  <a:pt x="5949786" y="4772279"/>
                </a:cubicBezTo>
                <a:cubicBezTo>
                  <a:pt x="5950670" y="4778259"/>
                  <a:pt x="5952069" y="4783133"/>
                  <a:pt x="5953984" y="4786904"/>
                </a:cubicBezTo>
                <a:cubicBezTo>
                  <a:pt x="5955898" y="4790674"/>
                  <a:pt x="5958343" y="4793413"/>
                  <a:pt x="5961318" y="4795122"/>
                </a:cubicBezTo>
                <a:cubicBezTo>
                  <a:pt x="5964293" y="4796830"/>
                  <a:pt x="5967901" y="4797684"/>
                  <a:pt x="5972143" y="4797684"/>
                </a:cubicBezTo>
                <a:cubicBezTo>
                  <a:pt x="5975442" y="4797684"/>
                  <a:pt x="5978343" y="4797154"/>
                  <a:pt x="5980847" y="4796094"/>
                </a:cubicBezTo>
                <a:cubicBezTo>
                  <a:pt x="5983351" y="4795033"/>
                  <a:pt x="5985501" y="4793517"/>
                  <a:pt x="5987298" y="4791543"/>
                </a:cubicBezTo>
                <a:cubicBezTo>
                  <a:pt x="5989095" y="4789569"/>
                  <a:pt x="5990582" y="4787198"/>
                  <a:pt x="5991760" y="4784429"/>
                </a:cubicBezTo>
                <a:cubicBezTo>
                  <a:pt x="5992939" y="4781661"/>
                  <a:pt x="5993881" y="4778597"/>
                  <a:pt x="5994588" y="4775239"/>
                </a:cubicBezTo>
                <a:cubicBezTo>
                  <a:pt x="5995295" y="4771881"/>
                  <a:pt x="5995781" y="4768244"/>
                  <a:pt x="5996046" y="4764326"/>
                </a:cubicBezTo>
                <a:cubicBezTo>
                  <a:pt x="5996311" y="4760408"/>
                  <a:pt x="5996444" y="4756329"/>
                  <a:pt x="5996444" y="4752087"/>
                </a:cubicBezTo>
                <a:cubicBezTo>
                  <a:pt x="5996444" y="4746373"/>
                  <a:pt x="5996238" y="4741248"/>
                  <a:pt x="5995825" y="4736711"/>
                </a:cubicBezTo>
                <a:cubicBezTo>
                  <a:pt x="5995413" y="4732175"/>
                  <a:pt x="5994809" y="4728169"/>
                  <a:pt x="5994014" y="4724694"/>
                </a:cubicBezTo>
                <a:cubicBezTo>
                  <a:pt x="5993218" y="4721218"/>
                  <a:pt x="5992188" y="4718228"/>
                  <a:pt x="5990921" y="4715724"/>
                </a:cubicBezTo>
                <a:cubicBezTo>
                  <a:pt x="5989654" y="4713221"/>
                  <a:pt x="5988137" y="4711159"/>
                  <a:pt x="5986370" y="4709539"/>
                </a:cubicBezTo>
                <a:cubicBezTo>
                  <a:pt x="5984603" y="4707919"/>
                  <a:pt x="5982585" y="4706740"/>
                  <a:pt x="5980317" y="4706004"/>
                </a:cubicBezTo>
                <a:cubicBezTo>
                  <a:pt x="5978049" y="4705268"/>
                  <a:pt x="5975501" y="4704899"/>
                  <a:pt x="5972673" y="4704899"/>
                </a:cubicBezTo>
                <a:close/>
                <a:moveTo>
                  <a:pt x="5877423" y="4704899"/>
                </a:moveTo>
                <a:cubicBezTo>
                  <a:pt x="5872416" y="4704899"/>
                  <a:pt x="5868351" y="4706078"/>
                  <a:pt x="5865229" y="4708434"/>
                </a:cubicBezTo>
                <a:cubicBezTo>
                  <a:pt x="5862106" y="4710791"/>
                  <a:pt x="5859647" y="4714031"/>
                  <a:pt x="5857850" y="4718154"/>
                </a:cubicBezTo>
                <a:cubicBezTo>
                  <a:pt x="5856053" y="4722278"/>
                  <a:pt x="5854831" y="4727109"/>
                  <a:pt x="5854183" y="4732647"/>
                </a:cubicBezTo>
                <a:cubicBezTo>
                  <a:pt x="5853535" y="4738184"/>
                  <a:pt x="5853211" y="4744134"/>
                  <a:pt x="5853211" y="4750497"/>
                </a:cubicBezTo>
                <a:cubicBezTo>
                  <a:pt x="5853211" y="4759039"/>
                  <a:pt x="5853653" y="4766300"/>
                  <a:pt x="5854536" y="4772279"/>
                </a:cubicBezTo>
                <a:cubicBezTo>
                  <a:pt x="5855420" y="4778259"/>
                  <a:pt x="5856819" y="4783133"/>
                  <a:pt x="5858734" y="4786904"/>
                </a:cubicBezTo>
                <a:cubicBezTo>
                  <a:pt x="5860648" y="4790674"/>
                  <a:pt x="5863093" y="4793413"/>
                  <a:pt x="5866068" y="4795122"/>
                </a:cubicBezTo>
                <a:cubicBezTo>
                  <a:pt x="5869043" y="4796830"/>
                  <a:pt x="5872651" y="4797684"/>
                  <a:pt x="5876893" y="4797684"/>
                </a:cubicBezTo>
                <a:cubicBezTo>
                  <a:pt x="5880192" y="4797684"/>
                  <a:pt x="5883093" y="4797154"/>
                  <a:pt x="5885597" y="4796094"/>
                </a:cubicBezTo>
                <a:cubicBezTo>
                  <a:pt x="5888101" y="4795033"/>
                  <a:pt x="5890251" y="4793517"/>
                  <a:pt x="5892048" y="4791543"/>
                </a:cubicBezTo>
                <a:cubicBezTo>
                  <a:pt x="5893845" y="4789569"/>
                  <a:pt x="5895332" y="4787198"/>
                  <a:pt x="5896510" y="4784429"/>
                </a:cubicBezTo>
                <a:cubicBezTo>
                  <a:pt x="5897689" y="4781661"/>
                  <a:pt x="5898631" y="4778597"/>
                  <a:pt x="5899338" y="4775239"/>
                </a:cubicBezTo>
                <a:cubicBezTo>
                  <a:pt x="5900045" y="4771881"/>
                  <a:pt x="5900531" y="4768244"/>
                  <a:pt x="5900796" y="4764326"/>
                </a:cubicBezTo>
                <a:cubicBezTo>
                  <a:pt x="5901061" y="4760408"/>
                  <a:pt x="5901194" y="4756329"/>
                  <a:pt x="5901194" y="4752087"/>
                </a:cubicBezTo>
                <a:cubicBezTo>
                  <a:pt x="5901194" y="4746373"/>
                  <a:pt x="5900988" y="4741248"/>
                  <a:pt x="5900575" y="4736711"/>
                </a:cubicBezTo>
                <a:cubicBezTo>
                  <a:pt x="5900163" y="4732175"/>
                  <a:pt x="5899559" y="4728169"/>
                  <a:pt x="5898764" y="4724694"/>
                </a:cubicBezTo>
                <a:cubicBezTo>
                  <a:pt x="5897968" y="4721218"/>
                  <a:pt x="5896937" y="4718228"/>
                  <a:pt x="5895671" y="4715724"/>
                </a:cubicBezTo>
                <a:cubicBezTo>
                  <a:pt x="5894404" y="4713221"/>
                  <a:pt x="5892887" y="4711159"/>
                  <a:pt x="5891120" y="4709539"/>
                </a:cubicBezTo>
                <a:cubicBezTo>
                  <a:pt x="5889353" y="4707919"/>
                  <a:pt x="5887335" y="4706740"/>
                  <a:pt x="5885067" y="4706004"/>
                </a:cubicBezTo>
                <a:cubicBezTo>
                  <a:pt x="5882799" y="4705268"/>
                  <a:pt x="5880251" y="4704899"/>
                  <a:pt x="5877423" y="4704899"/>
                </a:cubicBezTo>
                <a:close/>
                <a:moveTo>
                  <a:pt x="5744073" y="4704899"/>
                </a:moveTo>
                <a:cubicBezTo>
                  <a:pt x="5739066" y="4704899"/>
                  <a:pt x="5735001" y="4706078"/>
                  <a:pt x="5731879" y="4708434"/>
                </a:cubicBezTo>
                <a:cubicBezTo>
                  <a:pt x="5728756" y="4710791"/>
                  <a:pt x="5726297" y="4714031"/>
                  <a:pt x="5724500" y="4718154"/>
                </a:cubicBezTo>
                <a:cubicBezTo>
                  <a:pt x="5722703" y="4722278"/>
                  <a:pt x="5721481" y="4727109"/>
                  <a:pt x="5720833" y="4732647"/>
                </a:cubicBezTo>
                <a:cubicBezTo>
                  <a:pt x="5720185" y="4738184"/>
                  <a:pt x="5719861" y="4744134"/>
                  <a:pt x="5719861" y="4750497"/>
                </a:cubicBezTo>
                <a:cubicBezTo>
                  <a:pt x="5719861" y="4759039"/>
                  <a:pt x="5720303" y="4766300"/>
                  <a:pt x="5721186" y="4772279"/>
                </a:cubicBezTo>
                <a:cubicBezTo>
                  <a:pt x="5722070" y="4778259"/>
                  <a:pt x="5723469" y="4783133"/>
                  <a:pt x="5725384" y="4786904"/>
                </a:cubicBezTo>
                <a:cubicBezTo>
                  <a:pt x="5727298" y="4790674"/>
                  <a:pt x="5729743" y="4793413"/>
                  <a:pt x="5732718" y="4795122"/>
                </a:cubicBezTo>
                <a:cubicBezTo>
                  <a:pt x="5735693" y="4796830"/>
                  <a:pt x="5739301" y="4797684"/>
                  <a:pt x="5743543" y="4797684"/>
                </a:cubicBezTo>
                <a:cubicBezTo>
                  <a:pt x="5746842" y="4797684"/>
                  <a:pt x="5749743" y="4797154"/>
                  <a:pt x="5752247" y="4796094"/>
                </a:cubicBezTo>
                <a:cubicBezTo>
                  <a:pt x="5754751" y="4795033"/>
                  <a:pt x="5756901" y="4793517"/>
                  <a:pt x="5758698" y="4791543"/>
                </a:cubicBezTo>
                <a:cubicBezTo>
                  <a:pt x="5760495" y="4789569"/>
                  <a:pt x="5761982" y="4787198"/>
                  <a:pt x="5763160" y="4784429"/>
                </a:cubicBezTo>
                <a:cubicBezTo>
                  <a:pt x="5764339" y="4781661"/>
                  <a:pt x="5765281" y="4778597"/>
                  <a:pt x="5765988" y="4775239"/>
                </a:cubicBezTo>
                <a:cubicBezTo>
                  <a:pt x="5766695" y="4771881"/>
                  <a:pt x="5767181" y="4768244"/>
                  <a:pt x="5767446" y="4764326"/>
                </a:cubicBezTo>
                <a:cubicBezTo>
                  <a:pt x="5767711" y="4760408"/>
                  <a:pt x="5767844" y="4756329"/>
                  <a:pt x="5767844" y="4752087"/>
                </a:cubicBezTo>
                <a:cubicBezTo>
                  <a:pt x="5767844" y="4746373"/>
                  <a:pt x="5767638" y="4741248"/>
                  <a:pt x="5767225" y="4736711"/>
                </a:cubicBezTo>
                <a:cubicBezTo>
                  <a:pt x="5766813" y="4732175"/>
                  <a:pt x="5766209" y="4728169"/>
                  <a:pt x="5765414" y="4724694"/>
                </a:cubicBezTo>
                <a:cubicBezTo>
                  <a:pt x="5764618" y="4721218"/>
                  <a:pt x="5763587" y="4718228"/>
                  <a:pt x="5762321" y="4715724"/>
                </a:cubicBezTo>
                <a:cubicBezTo>
                  <a:pt x="5761054" y="4713221"/>
                  <a:pt x="5759537" y="4711159"/>
                  <a:pt x="5757770" y="4709539"/>
                </a:cubicBezTo>
                <a:cubicBezTo>
                  <a:pt x="5756003" y="4707919"/>
                  <a:pt x="5753985" y="4706740"/>
                  <a:pt x="5751717" y="4706004"/>
                </a:cubicBezTo>
                <a:cubicBezTo>
                  <a:pt x="5749449" y="4705268"/>
                  <a:pt x="5746901" y="4704899"/>
                  <a:pt x="5744073" y="4704899"/>
                </a:cubicBezTo>
                <a:close/>
                <a:moveTo>
                  <a:pt x="5648823" y="4704899"/>
                </a:moveTo>
                <a:cubicBezTo>
                  <a:pt x="5643816" y="4704899"/>
                  <a:pt x="5639751" y="4706078"/>
                  <a:pt x="5636629" y="4708434"/>
                </a:cubicBezTo>
                <a:cubicBezTo>
                  <a:pt x="5633506" y="4710791"/>
                  <a:pt x="5631047" y="4714031"/>
                  <a:pt x="5629250" y="4718154"/>
                </a:cubicBezTo>
                <a:cubicBezTo>
                  <a:pt x="5627453" y="4722278"/>
                  <a:pt x="5626231" y="4727109"/>
                  <a:pt x="5625583" y="4732647"/>
                </a:cubicBezTo>
                <a:cubicBezTo>
                  <a:pt x="5624935" y="4738184"/>
                  <a:pt x="5624611" y="4744134"/>
                  <a:pt x="5624611" y="4750497"/>
                </a:cubicBezTo>
                <a:cubicBezTo>
                  <a:pt x="5624611" y="4759039"/>
                  <a:pt x="5625053" y="4766300"/>
                  <a:pt x="5625936" y="4772279"/>
                </a:cubicBezTo>
                <a:cubicBezTo>
                  <a:pt x="5626820" y="4778259"/>
                  <a:pt x="5628219" y="4783133"/>
                  <a:pt x="5630134" y="4786904"/>
                </a:cubicBezTo>
                <a:cubicBezTo>
                  <a:pt x="5632048" y="4790674"/>
                  <a:pt x="5634493" y="4793413"/>
                  <a:pt x="5637468" y="4795122"/>
                </a:cubicBezTo>
                <a:cubicBezTo>
                  <a:pt x="5640443" y="4796830"/>
                  <a:pt x="5644051" y="4797684"/>
                  <a:pt x="5648293" y="4797684"/>
                </a:cubicBezTo>
                <a:cubicBezTo>
                  <a:pt x="5651592" y="4797684"/>
                  <a:pt x="5654493" y="4797154"/>
                  <a:pt x="5656997" y="4796094"/>
                </a:cubicBezTo>
                <a:cubicBezTo>
                  <a:pt x="5659501" y="4795033"/>
                  <a:pt x="5661651" y="4793517"/>
                  <a:pt x="5663448" y="4791543"/>
                </a:cubicBezTo>
                <a:cubicBezTo>
                  <a:pt x="5665245" y="4789569"/>
                  <a:pt x="5666732" y="4787198"/>
                  <a:pt x="5667910" y="4784429"/>
                </a:cubicBezTo>
                <a:cubicBezTo>
                  <a:pt x="5669089" y="4781661"/>
                  <a:pt x="5670031" y="4778597"/>
                  <a:pt x="5670738" y="4775239"/>
                </a:cubicBezTo>
                <a:cubicBezTo>
                  <a:pt x="5671445" y="4771881"/>
                  <a:pt x="5671931" y="4768244"/>
                  <a:pt x="5672196" y="4764326"/>
                </a:cubicBezTo>
                <a:cubicBezTo>
                  <a:pt x="5672461" y="4760408"/>
                  <a:pt x="5672594" y="4756329"/>
                  <a:pt x="5672594" y="4752087"/>
                </a:cubicBezTo>
                <a:cubicBezTo>
                  <a:pt x="5672594" y="4746373"/>
                  <a:pt x="5672388" y="4741248"/>
                  <a:pt x="5671975" y="4736711"/>
                </a:cubicBezTo>
                <a:cubicBezTo>
                  <a:pt x="5671563" y="4732175"/>
                  <a:pt x="5670959" y="4728169"/>
                  <a:pt x="5670164" y="4724694"/>
                </a:cubicBezTo>
                <a:cubicBezTo>
                  <a:pt x="5669368" y="4721218"/>
                  <a:pt x="5668337" y="4718228"/>
                  <a:pt x="5667071" y="4715724"/>
                </a:cubicBezTo>
                <a:cubicBezTo>
                  <a:pt x="5665804" y="4713221"/>
                  <a:pt x="5664287" y="4711159"/>
                  <a:pt x="5662520" y="4709539"/>
                </a:cubicBezTo>
                <a:cubicBezTo>
                  <a:pt x="5660753" y="4707919"/>
                  <a:pt x="5658735" y="4706740"/>
                  <a:pt x="5656467" y="4706004"/>
                </a:cubicBezTo>
                <a:cubicBezTo>
                  <a:pt x="5654199" y="4705268"/>
                  <a:pt x="5651651" y="4704899"/>
                  <a:pt x="5648823" y="4704899"/>
                </a:cubicBezTo>
                <a:close/>
                <a:moveTo>
                  <a:pt x="5553573" y="4704899"/>
                </a:moveTo>
                <a:cubicBezTo>
                  <a:pt x="5548566" y="4704899"/>
                  <a:pt x="5544501" y="4706078"/>
                  <a:pt x="5541379" y="4708434"/>
                </a:cubicBezTo>
                <a:cubicBezTo>
                  <a:pt x="5538256" y="4710791"/>
                  <a:pt x="5535797" y="4714031"/>
                  <a:pt x="5534000" y="4718154"/>
                </a:cubicBezTo>
                <a:cubicBezTo>
                  <a:pt x="5532203" y="4722278"/>
                  <a:pt x="5530981" y="4727109"/>
                  <a:pt x="5530333" y="4732647"/>
                </a:cubicBezTo>
                <a:cubicBezTo>
                  <a:pt x="5529685" y="4738184"/>
                  <a:pt x="5529361" y="4744134"/>
                  <a:pt x="5529361" y="4750497"/>
                </a:cubicBezTo>
                <a:cubicBezTo>
                  <a:pt x="5529361" y="4759039"/>
                  <a:pt x="5529803" y="4766300"/>
                  <a:pt x="5530686" y="4772279"/>
                </a:cubicBezTo>
                <a:cubicBezTo>
                  <a:pt x="5531570" y="4778259"/>
                  <a:pt x="5532969" y="4783133"/>
                  <a:pt x="5534884" y="4786904"/>
                </a:cubicBezTo>
                <a:cubicBezTo>
                  <a:pt x="5536798" y="4790674"/>
                  <a:pt x="5539243" y="4793413"/>
                  <a:pt x="5542218" y="4795122"/>
                </a:cubicBezTo>
                <a:cubicBezTo>
                  <a:pt x="5545193" y="4796830"/>
                  <a:pt x="5548801" y="4797684"/>
                  <a:pt x="5553043" y="4797684"/>
                </a:cubicBezTo>
                <a:cubicBezTo>
                  <a:pt x="5556342" y="4797684"/>
                  <a:pt x="5559243" y="4797154"/>
                  <a:pt x="5561747" y="4796094"/>
                </a:cubicBezTo>
                <a:cubicBezTo>
                  <a:pt x="5564251" y="4795033"/>
                  <a:pt x="5566401" y="4793517"/>
                  <a:pt x="5568198" y="4791543"/>
                </a:cubicBezTo>
                <a:cubicBezTo>
                  <a:pt x="5569995" y="4789569"/>
                  <a:pt x="5571482" y="4787198"/>
                  <a:pt x="5572660" y="4784429"/>
                </a:cubicBezTo>
                <a:cubicBezTo>
                  <a:pt x="5573839" y="4781661"/>
                  <a:pt x="5574781" y="4778597"/>
                  <a:pt x="5575488" y="4775239"/>
                </a:cubicBezTo>
                <a:cubicBezTo>
                  <a:pt x="5576195" y="4771881"/>
                  <a:pt x="5576681" y="4768244"/>
                  <a:pt x="5576946" y="4764326"/>
                </a:cubicBezTo>
                <a:cubicBezTo>
                  <a:pt x="5577211" y="4760408"/>
                  <a:pt x="5577344" y="4756329"/>
                  <a:pt x="5577344" y="4752087"/>
                </a:cubicBezTo>
                <a:cubicBezTo>
                  <a:pt x="5577344" y="4746373"/>
                  <a:pt x="5577138" y="4741248"/>
                  <a:pt x="5576725" y="4736711"/>
                </a:cubicBezTo>
                <a:cubicBezTo>
                  <a:pt x="5576313" y="4732175"/>
                  <a:pt x="5575709" y="4728169"/>
                  <a:pt x="5574914" y="4724694"/>
                </a:cubicBezTo>
                <a:cubicBezTo>
                  <a:pt x="5574118" y="4721218"/>
                  <a:pt x="5573088" y="4718228"/>
                  <a:pt x="5571821" y="4715724"/>
                </a:cubicBezTo>
                <a:cubicBezTo>
                  <a:pt x="5570554" y="4713221"/>
                  <a:pt x="5569037" y="4711159"/>
                  <a:pt x="5567270" y="4709539"/>
                </a:cubicBezTo>
                <a:cubicBezTo>
                  <a:pt x="5565503" y="4707919"/>
                  <a:pt x="5563485" y="4706740"/>
                  <a:pt x="5561217" y="4706004"/>
                </a:cubicBezTo>
                <a:cubicBezTo>
                  <a:pt x="5558949" y="4705268"/>
                  <a:pt x="5556401" y="4704899"/>
                  <a:pt x="5553573" y="4704899"/>
                </a:cubicBezTo>
                <a:close/>
                <a:moveTo>
                  <a:pt x="5410256" y="4704281"/>
                </a:moveTo>
                <a:cubicBezTo>
                  <a:pt x="5403894" y="4704281"/>
                  <a:pt x="5399078" y="4705724"/>
                  <a:pt x="5395808" y="4708611"/>
                </a:cubicBezTo>
                <a:cubicBezTo>
                  <a:pt x="5392539" y="4711498"/>
                  <a:pt x="5390904" y="4715445"/>
                  <a:pt x="5390904" y="4720452"/>
                </a:cubicBezTo>
                <a:cubicBezTo>
                  <a:pt x="5390904" y="4722750"/>
                  <a:pt x="5391302" y="4724885"/>
                  <a:pt x="5392097" y="4726859"/>
                </a:cubicBezTo>
                <a:cubicBezTo>
                  <a:pt x="5392892" y="4728832"/>
                  <a:pt x="5394129" y="4730703"/>
                  <a:pt x="5395808" y="4732470"/>
                </a:cubicBezTo>
                <a:cubicBezTo>
                  <a:pt x="5397487" y="4734237"/>
                  <a:pt x="5399608" y="4735960"/>
                  <a:pt x="5402171" y="4737639"/>
                </a:cubicBezTo>
                <a:cubicBezTo>
                  <a:pt x="5404733" y="4739318"/>
                  <a:pt x="5407782" y="4741071"/>
                  <a:pt x="5411317" y="4742897"/>
                </a:cubicBezTo>
                <a:cubicBezTo>
                  <a:pt x="5417267" y="4739834"/>
                  <a:pt x="5421832" y="4736446"/>
                  <a:pt x="5425014" y="4732735"/>
                </a:cubicBezTo>
                <a:cubicBezTo>
                  <a:pt x="5428195" y="4729024"/>
                  <a:pt x="5429785" y="4724929"/>
                  <a:pt x="5429785" y="4720452"/>
                </a:cubicBezTo>
                <a:cubicBezTo>
                  <a:pt x="5429785" y="4717978"/>
                  <a:pt x="5429358" y="4715739"/>
                  <a:pt x="5428504" y="4713736"/>
                </a:cubicBezTo>
                <a:cubicBezTo>
                  <a:pt x="5427650" y="4711733"/>
                  <a:pt x="5426398" y="4710025"/>
                  <a:pt x="5424748" y="4708611"/>
                </a:cubicBezTo>
                <a:cubicBezTo>
                  <a:pt x="5423099" y="4707197"/>
                  <a:pt x="5421052" y="4706122"/>
                  <a:pt x="5418607" y="4705385"/>
                </a:cubicBezTo>
                <a:cubicBezTo>
                  <a:pt x="5416162" y="4704649"/>
                  <a:pt x="5413379" y="4704281"/>
                  <a:pt x="5410256" y="4704281"/>
                </a:cubicBezTo>
                <a:close/>
                <a:moveTo>
                  <a:pt x="1936162" y="4699164"/>
                </a:moveTo>
                <a:lnTo>
                  <a:pt x="1962053" y="4699164"/>
                </a:lnTo>
                <a:cubicBezTo>
                  <a:pt x="1971950" y="4699164"/>
                  <a:pt x="1980316" y="4700445"/>
                  <a:pt x="1987149" y="4703008"/>
                </a:cubicBezTo>
                <a:cubicBezTo>
                  <a:pt x="1993983" y="4705570"/>
                  <a:pt x="1999712" y="4709252"/>
                  <a:pt x="2004337" y="4714054"/>
                </a:cubicBezTo>
                <a:cubicBezTo>
                  <a:pt x="2008961" y="4718855"/>
                  <a:pt x="2012466" y="4724672"/>
                  <a:pt x="2014852" y="4731506"/>
                </a:cubicBezTo>
                <a:cubicBezTo>
                  <a:pt x="2017238" y="4738340"/>
                  <a:pt x="2018431" y="4746057"/>
                  <a:pt x="2018431" y="4754658"/>
                </a:cubicBezTo>
                <a:cubicBezTo>
                  <a:pt x="2018431" y="4764555"/>
                  <a:pt x="2017164" y="4773200"/>
                  <a:pt x="2014631" y="4780594"/>
                </a:cubicBezTo>
                <a:cubicBezTo>
                  <a:pt x="2012098" y="4787987"/>
                  <a:pt x="2008402" y="4794114"/>
                  <a:pt x="2003541" y="4798974"/>
                </a:cubicBezTo>
                <a:cubicBezTo>
                  <a:pt x="1998681" y="4803834"/>
                  <a:pt x="1992717" y="4807472"/>
                  <a:pt x="1985647" y="4809887"/>
                </a:cubicBezTo>
                <a:cubicBezTo>
                  <a:pt x="1978578" y="4812303"/>
                  <a:pt x="1970154" y="4813510"/>
                  <a:pt x="1960374" y="4813510"/>
                </a:cubicBezTo>
                <a:lnTo>
                  <a:pt x="1936162" y="4813510"/>
                </a:lnTo>
                <a:cubicBezTo>
                  <a:pt x="1934807" y="4813510"/>
                  <a:pt x="1933525" y="4813054"/>
                  <a:pt x="1932318" y="4812141"/>
                </a:cubicBezTo>
                <a:cubicBezTo>
                  <a:pt x="1931110" y="4811227"/>
                  <a:pt x="1930506" y="4809622"/>
                  <a:pt x="1930506" y="4807325"/>
                </a:cubicBezTo>
                <a:lnTo>
                  <a:pt x="1930506" y="4705349"/>
                </a:lnTo>
                <a:cubicBezTo>
                  <a:pt x="1930506" y="4703052"/>
                  <a:pt x="1931110" y="4701447"/>
                  <a:pt x="1932318" y="4700533"/>
                </a:cubicBezTo>
                <a:cubicBezTo>
                  <a:pt x="1933525" y="4699620"/>
                  <a:pt x="1934807" y="4699164"/>
                  <a:pt x="1936162" y="4699164"/>
                </a:cubicBezTo>
                <a:close/>
                <a:moveTo>
                  <a:pt x="5328040" y="4693589"/>
                </a:moveTo>
                <a:cubicBezTo>
                  <a:pt x="5330022" y="4693589"/>
                  <a:pt x="5331749" y="4693662"/>
                  <a:pt x="5333221" y="4693809"/>
                </a:cubicBezTo>
                <a:cubicBezTo>
                  <a:pt x="5334693" y="4693957"/>
                  <a:pt x="5335879" y="4694148"/>
                  <a:pt x="5336780" y="4694384"/>
                </a:cubicBezTo>
                <a:cubicBezTo>
                  <a:pt x="5337680" y="4694619"/>
                  <a:pt x="5338371" y="4694929"/>
                  <a:pt x="5338852" y="4695312"/>
                </a:cubicBezTo>
                <a:cubicBezTo>
                  <a:pt x="5339332" y="4695695"/>
                  <a:pt x="5339572" y="4696151"/>
                  <a:pt x="5339572" y="4696681"/>
                </a:cubicBezTo>
                <a:lnTo>
                  <a:pt x="5339572" y="4769672"/>
                </a:lnTo>
                <a:lnTo>
                  <a:pt x="5352474" y="4769672"/>
                </a:lnTo>
                <a:cubicBezTo>
                  <a:pt x="5353475" y="4769672"/>
                  <a:pt x="5354285" y="4770188"/>
                  <a:pt x="5354904" y="4771219"/>
                </a:cubicBezTo>
                <a:cubicBezTo>
                  <a:pt x="5355522" y="4772250"/>
                  <a:pt x="5355832" y="4773825"/>
                  <a:pt x="5355832" y="4775946"/>
                </a:cubicBezTo>
                <a:cubicBezTo>
                  <a:pt x="5355832" y="4777890"/>
                  <a:pt x="5355537" y="4779422"/>
                  <a:pt x="5354948" y="4780541"/>
                </a:cubicBezTo>
                <a:cubicBezTo>
                  <a:pt x="5354359" y="4781661"/>
                  <a:pt x="5353534" y="4782220"/>
                  <a:pt x="5352474" y="4782220"/>
                </a:cubicBezTo>
                <a:lnTo>
                  <a:pt x="5339572" y="4782220"/>
                </a:lnTo>
                <a:lnTo>
                  <a:pt x="5339572" y="4806256"/>
                </a:lnTo>
                <a:cubicBezTo>
                  <a:pt x="5339572" y="4806727"/>
                  <a:pt x="5339451" y="4807125"/>
                  <a:pt x="5339208" y="4807449"/>
                </a:cubicBezTo>
                <a:cubicBezTo>
                  <a:pt x="5338966" y="4807773"/>
                  <a:pt x="5338541" y="4808053"/>
                  <a:pt x="5337934" y="4808289"/>
                </a:cubicBezTo>
                <a:cubicBezTo>
                  <a:pt x="5337327" y="4808524"/>
                  <a:pt x="5336538" y="4808701"/>
                  <a:pt x="5335568" y="4808819"/>
                </a:cubicBezTo>
                <a:cubicBezTo>
                  <a:pt x="5334597" y="4808937"/>
                  <a:pt x="5333353" y="4808995"/>
                  <a:pt x="5331836" y="4808995"/>
                </a:cubicBezTo>
                <a:cubicBezTo>
                  <a:pt x="5330380" y="4808995"/>
                  <a:pt x="5329166" y="4808937"/>
                  <a:pt x="5328196" y="4808819"/>
                </a:cubicBezTo>
                <a:cubicBezTo>
                  <a:pt x="5327225" y="4808701"/>
                  <a:pt x="5326451" y="4808524"/>
                  <a:pt x="5325875" y="4808289"/>
                </a:cubicBezTo>
                <a:cubicBezTo>
                  <a:pt x="5325298" y="4808053"/>
                  <a:pt x="5324904" y="4807773"/>
                  <a:pt x="5324691" y="4807449"/>
                </a:cubicBezTo>
                <a:cubicBezTo>
                  <a:pt x="5324479" y="4807125"/>
                  <a:pt x="5324373" y="4806727"/>
                  <a:pt x="5324373" y="4806256"/>
                </a:cubicBezTo>
                <a:lnTo>
                  <a:pt x="5324373" y="4782220"/>
                </a:lnTo>
                <a:lnTo>
                  <a:pt x="5277593" y="4782220"/>
                </a:lnTo>
                <a:cubicBezTo>
                  <a:pt x="5276891" y="4782220"/>
                  <a:pt x="5276307" y="4782132"/>
                  <a:pt x="5275840" y="4781955"/>
                </a:cubicBezTo>
                <a:cubicBezTo>
                  <a:pt x="5275373" y="4781778"/>
                  <a:pt x="5274949" y="4781454"/>
                  <a:pt x="5274570" y="4780983"/>
                </a:cubicBezTo>
                <a:cubicBezTo>
                  <a:pt x="5274190" y="4780512"/>
                  <a:pt x="5273927" y="4779834"/>
                  <a:pt x="5273781" y="4778951"/>
                </a:cubicBezTo>
                <a:cubicBezTo>
                  <a:pt x="5273635" y="4778067"/>
                  <a:pt x="5273562" y="4776918"/>
                  <a:pt x="5273562" y="4775504"/>
                </a:cubicBezTo>
                <a:cubicBezTo>
                  <a:pt x="5273562" y="4774385"/>
                  <a:pt x="5273592" y="4773384"/>
                  <a:pt x="5273650" y="4772500"/>
                </a:cubicBezTo>
                <a:cubicBezTo>
                  <a:pt x="5273709" y="4771616"/>
                  <a:pt x="5273825" y="4770806"/>
                  <a:pt x="5274000" y="4770070"/>
                </a:cubicBezTo>
                <a:cubicBezTo>
                  <a:pt x="5274175" y="4769334"/>
                  <a:pt x="5274408" y="4768627"/>
                  <a:pt x="5274699" y="4767949"/>
                </a:cubicBezTo>
                <a:cubicBezTo>
                  <a:pt x="5274991" y="4767272"/>
                  <a:pt x="5275341" y="4766550"/>
                  <a:pt x="5275749" y="4765784"/>
                </a:cubicBezTo>
                <a:lnTo>
                  <a:pt x="5316509" y="4696328"/>
                </a:lnTo>
                <a:cubicBezTo>
                  <a:pt x="5316809" y="4695857"/>
                  <a:pt x="5317244" y="4695444"/>
                  <a:pt x="5317815" y="4695091"/>
                </a:cubicBezTo>
                <a:cubicBezTo>
                  <a:pt x="5318385" y="4694737"/>
                  <a:pt x="5319121" y="4694443"/>
                  <a:pt x="5320023" y="4694207"/>
                </a:cubicBezTo>
                <a:cubicBezTo>
                  <a:pt x="5320924" y="4693971"/>
                  <a:pt x="5322035" y="4693809"/>
                  <a:pt x="5323356" y="4693721"/>
                </a:cubicBezTo>
                <a:cubicBezTo>
                  <a:pt x="5324678" y="4693633"/>
                  <a:pt x="5326239" y="4693589"/>
                  <a:pt x="5328040" y="4693589"/>
                </a:cubicBezTo>
                <a:close/>
                <a:moveTo>
                  <a:pt x="5130194" y="4693589"/>
                </a:moveTo>
                <a:cubicBezTo>
                  <a:pt x="5131667" y="4693589"/>
                  <a:pt x="5132890" y="4693662"/>
                  <a:pt x="5133862" y="4693809"/>
                </a:cubicBezTo>
                <a:cubicBezTo>
                  <a:pt x="5134834" y="4693957"/>
                  <a:pt x="5135614" y="4694133"/>
                  <a:pt x="5136203" y="4694340"/>
                </a:cubicBezTo>
                <a:cubicBezTo>
                  <a:pt x="5136792" y="4694546"/>
                  <a:pt x="5137205" y="4694826"/>
                  <a:pt x="5137440" y="4695179"/>
                </a:cubicBezTo>
                <a:cubicBezTo>
                  <a:pt x="5137676" y="4695533"/>
                  <a:pt x="5137794" y="4695945"/>
                  <a:pt x="5137794" y="4696416"/>
                </a:cubicBezTo>
                <a:lnTo>
                  <a:pt x="5137794" y="4795299"/>
                </a:lnTo>
                <a:lnTo>
                  <a:pt x="5178796" y="4795299"/>
                </a:lnTo>
                <a:cubicBezTo>
                  <a:pt x="5179326" y="4795299"/>
                  <a:pt x="5179783" y="4795431"/>
                  <a:pt x="5180166" y="4795696"/>
                </a:cubicBezTo>
                <a:cubicBezTo>
                  <a:pt x="5180549" y="4795961"/>
                  <a:pt x="5180873" y="4796344"/>
                  <a:pt x="5181138" y="4796845"/>
                </a:cubicBezTo>
                <a:cubicBezTo>
                  <a:pt x="5181403" y="4797346"/>
                  <a:pt x="5181594" y="4798009"/>
                  <a:pt x="5181712" y="4798833"/>
                </a:cubicBezTo>
                <a:cubicBezTo>
                  <a:pt x="5181830" y="4799658"/>
                  <a:pt x="5181889" y="4800660"/>
                  <a:pt x="5181889" y="4801838"/>
                </a:cubicBezTo>
                <a:cubicBezTo>
                  <a:pt x="5181889" y="4803016"/>
                  <a:pt x="5181830" y="4804003"/>
                  <a:pt x="5181712" y="4804798"/>
                </a:cubicBezTo>
                <a:cubicBezTo>
                  <a:pt x="5181594" y="4805593"/>
                  <a:pt x="5181403" y="4806271"/>
                  <a:pt x="5181138" y="4806830"/>
                </a:cubicBezTo>
                <a:cubicBezTo>
                  <a:pt x="5180873" y="4807390"/>
                  <a:pt x="5180549" y="4807802"/>
                  <a:pt x="5180166" y="4808068"/>
                </a:cubicBezTo>
                <a:cubicBezTo>
                  <a:pt x="5179783" y="4808333"/>
                  <a:pt x="5179326" y="4808465"/>
                  <a:pt x="5178796" y="4808465"/>
                </a:cubicBezTo>
                <a:lnTo>
                  <a:pt x="5128250" y="4808465"/>
                </a:lnTo>
                <a:cubicBezTo>
                  <a:pt x="5126895" y="4808465"/>
                  <a:pt x="5125614" y="4808009"/>
                  <a:pt x="5124406" y="4807096"/>
                </a:cubicBezTo>
                <a:cubicBezTo>
                  <a:pt x="5123199" y="4806182"/>
                  <a:pt x="5122595" y="4804577"/>
                  <a:pt x="5122595" y="4802280"/>
                </a:cubicBezTo>
                <a:lnTo>
                  <a:pt x="5122595" y="4696416"/>
                </a:lnTo>
                <a:cubicBezTo>
                  <a:pt x="5122595" y="4695945"/>
                  <a:pt x="5122713" y="4695533"/>
                  <a:pt x="5122948" y="4695179"/>
                </a:cubicBezTo>
                <a:cubicBezTo>
                  <a:pt x="5123184" y="4694826"/>
                  <a:pt x="5123596" y="4694546"/>
                  <a:pt x="5124185" y="4694340"/>
                </a:cubicBezTo>
                <a:cubicBezTo>
                  <a:pt x="5124775" y="4694133"/>
                  <a:pt x="5125570" y="4693957"/>
                  <a:pt x="5126571" y="4693809"/>
                </a:cubicBezTo>
                <a:cubicBezTo>
                  <a:pt x="5127573" y="4693662"/>
                  <a:pt x="5128781" y="4693589"/>
                  <a:pt x="5130194" y="4693589"/>
                </a:cubicBezTo>
                <a:close/>
                <a:moveTo>
                  <a:pt x="5973557" y="4692440"/>
                </a:moveTo>
                <a:cubicBezTo>
                  <a:pt x="5980803" y="4692440"/>
                  <a:pt x="5986886" y="4693721"/>
                  <a:pt x="5991805" y="4696284"/>
                </a:cubicBezTo>
                <a:cubicBezTo>
                  <a:pt x="5996724" y="4698846"/>
                  <a:pt x="6000685" y="4702617"/>
                  <a:pt x="6003690" y="4707595"/>
                </a:cubicBezTo>
                <a:cubicBezTo>
                  <a:pt x="6006694" y="4712573"/>
                  <a:pt x="6008830" y="4718699"/>
                  <a:pt x="6010096" y="4725975"/>
                </a:cubicBezTo>
                <a:cubicBezTo>
                  <a:pt x="6011363" y="4733250"/>
                  <a:pt x="6011996" y="4741601"/>
                  <a:pt x="6011996" y="4751027"/>
                </a:cubicBezTo>
                <a:cubicBezTo>
                  <a:pt x="6011996" y="4759805"/>
                  <a:pt x="6011304" y="4767817"/>
                  <a:pt x="6009920" y="4775063"/>
                </a:cubicBezTo>
                <a:cubicBezTo>
                  <a:pt x="6008535" y="4782309"/>
                  <a:pt x="6006238" y="4788539"/>
                  <a:pt x="6003027" y="4793752"/>
                </a:cubicBezTo>
                <a:cubicBezTo>
                  <a:pt x="5999817" y="4798966"/>
                  <a:pt x="5995619" y="4803001"/>
                  <a:pt x="5990435" y="4805858"/>
                </a:cubicBezTo>
                <a:cubicBezTo>
                  <a:pt x="5985251" y="4808716"/>
                  <a:pt x="5978859" y="4810144"/>
                  <a:pt x="5971259" y="4810144"/>
                </a:cubicBezTo>
                <a:cubicBezTo>
                  <a:pt x="5964072" y="4810144"/>
                  <a:pt x="5958019" y="4808863"/>
                  <a:pt x="5953100" y="4806300"/>
                </a:cubicBezTo>
                <a:cubicBezTo>
                  <a:pt x="5948181" y="4803738"/>
                  <a:pt x="5944219" y="4799967"/>
                  <a:pt x="5941215" y="4794989"/>
                </a:cubicBezTo>
                <a:cubicBezTo>
                  <a:pt x="5938210" y="4790011"/>
                  <a:pt x="5936075" y="4783885"/>
                  <a:pt x="5934808" y="4776609"/>
                </a:cubicBezTo>
                <a:cubicBezTo>
                  <a:pt x="5933541" y="4769334"/>
                  <a:pt x="5932908" y="4760983"/>
                  <a:pt x="5932908" y="4751557"/>
                </a:cubicBezTo>
                <a:cubicBezTo>
                  <a:pt x="5932908" y="4742838"/>
                  <a:pt x="5933615" y="4734841"/>
                  <a:pt x="5935029" y="4727566"/>
                </a:cubicBezTo>
                <a:cubicBezTo>
                  <a:pt x="5936443" y="4720290"/>
                  <a:pt x="5938740" y="4714045"/>
                  <a:pt x="5941922" y="4708832"/>
                </a:cubicBezTo>
                <a:cubicBezTo>
                  <a:pt x="5945103" y="4703618"/>
                  <a:pt x="5949286" y="4699583"/>
                  <a:pt x="5954470" y="4696726"/>
                </a:cubicBezTo>
                <a:cubicBezTo>
                  <a:pt x="5959654" y="4693868"/>
                  <a:pt x="5966016" y="4692440"/>
                  <a:pt x="5973557" y="4692440"/>
                </a:cubicBezTo>
                <a:close/>
                <a:moveTo>
                  <a:pt x="5878307" y="4692440"/>
                </a:moveTo>
                <a:cubicBezTo>
                  <a:pt x="5885553" y="4692440"/>
                  <a:pt x="5891635" y="4693721"/>
                  <a:pt x="5896555" y="4696284"/>
                </a:cubicBezTo>
                <a:cubicBezTo>
                  <a:pt x="5901474" y="4698846"/>
                  <a:pt x="5905435" y="4702617"/>
                  <a:pt x="5908440" y="4707595"/>
                </a:cubicBezTo>
                <a:cubicBezTo>
                  <a:pt x="5911444" y="4712573"/>
                  <a:pt x="5913580" y="4718699"/>
                  <a:pt x="5914846" y="4725975"/>
                </a:cubicBezTo>
                <a:cubicBezTo>
                  <a:pt x="5916113" y="4733250"/>
                  <a:pt x="5916746" y="4741601"/>
                  <a:pt x="5916746" y="4751027"/>
                </a:cubicBezTo>
                <a:cubicBezTo>
                  <a:pt x="5916746" y="4759805"/>
                  <a:pt x="5916054" y="4767817"/>
                  <a:pt x="5914670" y="4775063"/>
                </a:cubicBezTo>
                <a:cubicBezTo>
                  <a:pt x="5913285" y="4782309"/>
                  <a:pt x="5910988" y="4788539"/>
                  <a:pt x="5907777" y="4793752"/>
                </a:cubicBezTo>
                <a:cubicBezTo>
                  <a:pt x="5904567" y="4798966"/>
                  <a:pt x="5900369" y="4803001"/>
                  <a:pt x="5895185" y="4805858"/>
                </a:cubicBezTo>
                <a:cubicBezTo>
                  <a:pt x="5890001" y="4808716"/>
                  <a:pt x="5883609" y="4810144"/>
                  <a:pt x="5876009" y="4810144"/>
                </a:cubicBezTo>
                <a:cubicBezTo>
                  <a:pt x="5868822" y="4810144"/>
                  <a:pt x="5862769" y="4808863"/>
                  <a:pt x="5857850" y="4806300"/>
                </a:cubicBezTo>
                <a:cubicBezTo>
                  <a:pt x="5852931" y="4803738"/>
                  <a:pt x="5848969" y="4799967"/>
                  <a:pt x="5845965" y="4794989"/>
                </a:cubicBezTo>
                <a:cubicBezTo>
                  <a:pt x="5842960" y="4790011"/>
                  <a:pt x="5840825" y="4783885"/>
                  <a:pt x="5839558" y="4776609"/>
                </a:cubicBezTo>
                <a:cubicBezTo>
                  <a:pt x="5838291" y="4769334"/>
                  <a:pt x="5837658" y="4760983"/>
                  <a:pt x="5837658" y="4751557"/>
                </a:cubicBezTo>
                <a:cubicBezTo>
                  <a:pt x="5837658" y="4742838"/>
                  <a:pt x="5838365" y="4734841"/>
                  <a:pt x="5839779" y="4727566"/>
                </a:cubicBezTo>
                <a:cubicBezTo>
                  <a:pt x="5841193" y="4720290"/>
                  <a:pt x="5843490" y="4714045"/>
                  <a:pt x="5846672" y="4708832"/>
                </a:cubicBezTo>
                <a:cubicBezTo>
                  <a:pt x="5849853" y="4703618"/>
                  <a:pt x="5854035" y="4699583"/>
                  <a:pt x="5859220" y="4696726"/>
                </a:cubicBezTo>
                <a:cubicBezTo>
                  <a:pt x="5864404" y="4693868"/>
                  <a:pt x="5870766" y="4692440"/>
                  <a:pt x="5878307" y="4692440"/>
                </a:cubicBezTo>
                <a:close/>
                <a:moveTo>
                  <a:pt x="5744957" y="4692440"/>
                </a:moveTo>
                <a:cubicBezTo>
                  <a:pt x="5752203" y="4692440"/>
                  <a:pt x="5758285" y="4693721"/>
                  <a:pt x="5763205" y="4696284"/>
                </a:cubicBezTo>
                <a:cubicBezTo>
                  <a:pt x="5768124" y="4698846"/>
                  <a:pt x="5772085" y="4702617"/>
                  <a:pt x="5775090" y="4707595"/>
                </a:cubicBezTo>
                <a:cubicBezTo>
                  <a:pt x="5778094" y="4712573"/>
                  <a:pt x="5780230" y="4718699"/>
                  <a:pt x="5781496" y="4725975"/>
                </a:cubicBezTo>
                <a:cubicBezTo>
                  <a:pt x="5782763" y="4733250"/>
                  <a:pt x="5783396" y="4741601"/>
                  <a:pt x="5783396" y="4751027"/>
                </a:cubicBezTo>
                <a:cubicBezTo>
                  <a:pt x="5783396" y="4759805"/>
                  <a:pt x="5782704" y="4767817"/>
                  <a:pt x="5781320" y="4775063"/>
                </a:cubicBezTo>
                <a:cubicBezTo>
                  <a:pt x="5779935" y="4782309"/>
                  <a:pt x="5777638" y="4788539"/>
                  <a:pt x="5774427" y="4793752"/>
                </a:cubicBezTo>
                <a:cubicBezTo>
                  <a:pt x="5771217" y="4798966"/>
                  <a:pt x="5767019" y="4803001"/>
                  <a:pt x="5761835" y="4805858"/>
                </a:cubicBezTo>
                <a:cubicBezTo>
                  <a:pt x="5756651" y="4808716"/>
                  <a:pt x="5750259" y="4810144"/>
                  <a:pt x="5742659" y="4810144"/>
                </a:cubicBezTo>
                <a:cubicBezTo>
                  <a:pt x="5735472" y="4810144"/>
                  <a:pt x="5729419" y="4808863"/>
                  <a:pt x="5724500" y="4806300"/>
                </a:cubicBezTo>
                <a:cubicBezTo>
                  <a:pt x="5719581" y="4803738"/>
                  <a:pt x="5715619" y="4799967"/>
                  <a:pt x="5712615" y="4794989"/>
                </a:cubicBezTo>
                <a:cubicBezTo>
                  <a:pt x="5709610" y="4790011"/>
                  <a:pt x="5707475" y="4783885"/>
                  <a:pt x="5706208" y="4776609"/>
                </a:cubicBezTo>
                <a:cubicBezTo>
                  <a:pt x="5704941" y="4769334"/>
                  <a:pt x="5704308" y="4760983"/>
                  <a:pt x="5704308" y="4751557"/>
                </a:cubicBezTo>
                <a:cubicBezTo>
                  <a:pt x="5704308" y="4742838"/>
                  <a:pt x="5705015" y="4734841"/>
                  <a:pt x="5706429" y="4727566"/>
                </a:cubicBezTo>
                <a:cubicBezTo>
                  <a:pt x="5707843" y="4720290"/>
                  <a:pt x="5710140" y="4714045"/>
                  <a:pt x="5713322" y="4708832"/>
                </a:cubicBezTo>
                <a:cubicBezTo>
                  <a:pt x="5716503" y="4703618"/>
                  <a:pt x="5720685" y="4699583"/>
                  <a:pt x="5725870" y="4696726"/>
                </a:cubicBezTo>
                <a:cubicBezTo>
                  <a:pt x="5731054" y="4693868"/>
                  <a:pt x="5737416" y="4692440"/>
                  <a:pt x="5744957" y="4692440"/>
                </a:cubicBezTo>
                <a:close/>
                <a:moveTo>
                  <a:pt x="5649707" y="4692440"/>
                </a:moveTo>
                <a:cubicBezTo>
                  <a:pt x="5656953" y="4692440"/>
                  <a:pt x="5663035" y="4693721"/>
                  <a:pt x="5667955" y="4696284"/>
                </a:cubicBezTo>
                <a:cubicBezTo>
                  <a:pt x="5672874" y="4698846"/>
                  <a:pt x="5676835" y="4702617"/>
                  <a:pt x="5679840" y="4707595"/>
                </a:cubicBezTo>
                <a:cubicBezTo>
                  <a:pt x="5682844" y="4712573"/>
                  <a:pt x="5684980" y="4718699"/>
                  <a:pt x="5686246" y="4725975"/>
                </a:cubicBezTo>
                <a:cubicBezTo>
                  <a:pt x="5687513" y="4733250"/>
                  <a:pt x="5688146" y="4741601"/>
                  <a:pt x="5688146" y="4751027"/>
                </a:cubicBezTo>
                <a:cubicBezTo>
                  <a:pt x="5688146" y="4759805"/>
                  <a:pt x="5687454" y="4767817"/>
                  <a:pt x="5686070" y="4775063"/>
                </a:cubicBezTo>
                <a:cubicBezTo>
                  <a:pt x="5684685" y="4782309"/>
                  <a:pt x="5682388" y="4788539"/>
                  <a:pt x="5679177" y="4793752"/>
                </a:cubicBezTo>
                <a:cubicBezTo>
                  <a:pt x="5675967" y="4798966"/>
                  <a:pt x="5671769" y="4803001"/>
                  <a:pt x="5666585" y="4805858"/>
                </a:cubicBezTo>
                <a:cubicBezTo>
                  <a:pt x="5661401" y="4808716"/>
                  <a:pt x="5655009" y="4810144"/>
                  <a:pt x="5647409" y="4810144"/>
                </a:cubicBezTo>
                <a:cubicBezTo>
                  <a:pt x="5640222" y="4810144"/>
                  <a:pt x="5634169" y="4808863"/>
                  <a:pt x="5629250" y="4806300"/>
                </a:cubicBezTo>
                <a:cubicBezTo>
                  <a:pt x="5624331" y="4803738"/>
                  <a:pt x="5620369" y="4799967"/>
                  <a:pt x="5617365" y="4794989"/>
                </a:cubicBezTo>
                <a:cubicBezTo>
                  <a:pt x="5614360" y="4790011"/>
                  <a:pt x="5612225" y="4783885"/>
                  <a:pt x="5610958" y="4776609"/>
                </a:cubicBezTo>
                <a:cubicBezTo>
                  <a:pt x="5609691" y="4769334"/>
                  <a:pt x="5609058" y="4760983"/>
                  <a:pt x="5609058" y="4751557"/>
                </a:cubicBezTo>
                <a:cubicBezTo>
                  <a:pt x="5609058" y="4742838"/>
                  <a:pt x="5609765" y="4734841"/>
                  <a:pt x="5611179" y="4727566"/>
                </a:cubicBezTo>
                <a:cubicBezTo>
                  <a:pt x="5612593" y="4720290"/>
                  <a:pt x="5614890" y="4714045"/>
                  <a:pt x="5618072" y="4708832"/>
                </a:cubicBezTo>
                <a:cubicBezTo>
                  <a:pt x="5621253" y="4703618"/>
                  <a:pt x="5625435" y="4699583"/>
                  <a:pt x="5630620" y="4696726"/>
                </a:cubicBezTo>
                <a:cubicBezTo>
                  <a:pt x="5635804" y="4693868"/>
                  <a:pt x="5642166" y="4692440"/>
                  <a:pt x="5649707" y="4692440"/>
                </a:cubicBezTo>
                <a:close/>
                <a:moveTo>
                  <a:pt x="5554457" y="4692440"/>
                </a:moveTo>
                <a:cubicBezTo>
                  <a:pt x="5561703" y="4692440"/>
                  <a:pt x="5567786" y="4693721"/>
                  <a:pt x="5572705" y="4696284"/>
                </a:cubicBezTo>
                <a:cubicBezTo>
                  <a:pt x="5577624" y="4698846"/>
                  <a:pt x="5581585" y="4702617"/>
                  <a:pt x="5584590" y="4707595"/>
                </a:cubicBezTo>
                <a:cubicBezTo>
                  <a:pt x="5587594" y="4712573"/>
                  <a:pt x="5589730" y="4718699"/>
                  <a:pt x="5590996" y="4725975"/>
                </a:cubicBezTo>
                <a:cubicBezTo>
                  <a:pt x="5592263" y="4733250"/>
                  <a:pt x="5592896" y="4741601"/>
                  <a:pt x="5592896" y="4751027"/>
                </a:cubicBezTo>
                <a:cubicBezTo>
                  <a:pt x="5592896" y="4759805"/>
                  <a:pt x="5592204" y="4767817"/>
                  <a:pt x="5590820" y="4775063"/>
                </a:cubicBezTo>
                <a:cubicBezTo>
                  <a:pt x="5589435" y="4782309"/>
                  <a:pt x="5587138" y="4788539"/>
                  <a:pt x="5583927" y="4793752"/>
                </a:cubicBezTo>
                <a:cubicBezTo>
                  <a:pt x="5580717" y="4798966"/>
                  <a:pt x="5576519" y="4803001"/>
                  <a:pt x="5571335" y="4805858"/>
                </a:cubicBezTo>
                <a:cubicBezTo>
                  <a:pt x="5566151" y="4808716"/>
                  <a:pt x="5559759" y="4810144"/>
                  <a:pt x="5552159" y="4810144"/>
                </a:cubicBezTo>
                <a:cubicBezTo>
                  <a:pt x="5544972" y="4810144"/>
                  <a:pt x="5538919" y="4808863"/>
                  <a:pt x="5534000" y="4806300"/>
                </a:cubicBezTo>
                <a:cubicBezTo>
                  <a:pt x="5529081" y="4803738"/>
                  <a:pt x="5525119" y="4799967"/>
                  <a:pt x="5522115" y="4794989"/>
                </a:cubicBezTo>
                <a:cubicBezTo>
                  <a:pt x="5519110" y="4790011"/>
                  <a:pt x="5516975" y="4783885"/>
                  <a:pt x="5515708" y="4776609"/>
                </a:cubicBezTo>
                <a:cubicBezTo>
                  <a:pt x="5514441" y="4769334"/>
                  <a:pt x="5513808" y="4760983"/>
                  <a:pt x="5513808" y="4751557"/>
                </a:cubicBezTo>
                <a:cubicBezTo>
                  <a:pt x="5513808" y="4742838"/>
                  <a:pt x="5514515" y="4734841"/>
                  <a:pt x="5515929" y="4727566"/>
                </a:cubicBezTo>
                <a:cubicBezTo>
                  <a:pt x="5517343" y="4720290"/>
                  <a:pt x="5519640" y="4714045"/>
                  <a:pt x="5522822" y="4708832"/>
                </a:cubicBezTo>
                <a:cubicBezTo>
                  <a:pt x="5526003" y="4703618"/>
                  <a:pt x="5530185" y="4699583"/>
                  <a:pt x="5535370" y="4696726"/>
                </a:cubicBezTo>
                <a:cubicBezTo>
                  <a:pt x="5540554" y="4693868"/>
                  <a:pt x="5546916" y="4692440"/>
                  <a:pt x="5554457" y="4692440"/>
                </a:cubicBezTo>
                <a:close/>
                <a:moveTo>
                  <a:pt x="5411405" y="4692440"/>
                </a:moveTo>
                <a:cubicBezTo>
                  <a:pt x="5417178" y="4692440"/>
                  <a:pt x="5422171" y="4693132"/>
                  <a:pt x="5426383" y="4694516"/>
                </a:cubicBezTo>
                <a:cubicBezTo>
                  <a:pt x="5430595" y="4695901"/>
                  <a:pt x="5434071" y="4697786"/>
                  <a:pt x="5436811" y="4700172"/>
                </a:cubicBezTo>
                <a:cubicBezTo>
                  <a:pt x="5439550" y="4702558"/>
                  <a:pt x="5441568" y="4705371"/>
                  <a:pt x="5442864" y="4708611"/>
                </a:cubicBezTo>
                <a:cubicBezTo>
                  <a:pt x="5444160" y="4711851"/>
                  <a:pt x="5444808" y="4715327"/>
                  <a:pt x="5444808" y="4719038"/>
                </a:cubicBezTo>
                <a:cubicBezTo>
                  <a:pt x="5444808" y="4722043"/>
                  <a:pt x="5444322" y="4724929"/>
                  <a:pt x="5443350" y="4727698"/>
                </a:cubicBezTo>
                <a:cubicBezTo>
                  <a:pt x="5442378" y="4730467"/>
                  <a:pt x="5440949" y="4733088"/>
                  <a:pt x="5439064" y="4735563"/>
                </a:cubicBezTo>
                <a:cubicBezTo>
                  <a:pt x="5437179" y="4738037"/>
                  <a:pt x="5434866" y="4740349"/>
                  <a:pt x="5432127" y="4742500"/>
                </a:cubicBezTo>
                <a:cubicBezTo>
                  <a:pt x="5429388" y="4744650"/>
                  <a:pt x="5426251" y="4746667"/>
                  <a:pt x="5422716" y="4748553"/>
                </a:cubicBezTo>
                <a:cubicBezTo>
                  <a:pt x="5426899" y="4750615"/>
                  <a:pt x="5430625" y="4752735"/>
                  <a:pt x="5433894" y="4754915"/>
                </a:cubicBezTo>
                <a:cubicBezTo>
                  <a:pt x="5437164" y="4757095"/>
                  <a:pt x="5439903" y="4759436"/>
                  <a:pt x="5442113" y="4761940"/>
                </a:cubicBezTo>
                <a:cubicBezTo>
                  <a:pt x="5444322" y="4764444"/>
                  <a:pt x="5446001" y="4767095"/>
                  <a:pt x="5447149" y="4769893"/>
                </a:cubicBezTo>
                <a:cubicBezTo>
                  <a:pt x="5448298" y="4772691"/>
                  <a:pt x="5448873" y="4775770"/>
                  <a:pt x="5448873" y="4779127"/>
                </a:cubicBezTo>
                <a:cubicBezTo>
                  <a:pt x="5448873" y="4784076"/>
                  <a:pt x="5447989" y="4788480"/>
                  <a:pt x="5446222" y="4792338"/>
                </a:cubicBezTo>
                <a:cubicBezTo>
                  <a:pt x="5444454" y="4796197"/>
                  <a:pt x="5441906" y="4799452"/>
                  <a:pt x="5438578" y="4802103"/>
                </a:cubicBezTo>
                <a:cubicBezTo>
                  <a:pt x="5435249" y="4804754"/>
                  <a:pt x="5431140" y="4806757"/>
                  <a:pt x="5426251" y="4808112"/>
                </a:cubicBezTo>
                <a:cubicBezTo>
                  <a:pt x="5421361" y="4809467"/>
                  <a:pt x="5415765" y="4810144"/>
                  <a:pt x="5409461" y="4810144"/>
                </a:cubicBezTo>
                <a:cubicBezTo>
                  <a:pt x="5403570" y="4810144"/>
                  <a:pt x="5398297" y="4809526"/>
                  <a:pt x="5393643" y="4808289"/>
                </a:cubicBezTo>
                <a:cubicBezTo>
                  <a:pt x="5388989" y="4807051"/>
                  <a:pt x="5385042" y="4805225"/>
                  <a:pt x="5381802" y="4802810"/>
                </a:cubicBezTo>
                <a:cubicBezTo>
                  <a:pt x="5378562" y="4800394"/>
                  <a:pt x="5376088" y="4797419"/>
                  <a:pt x="5374379" y="4793885"/>
                </a:cubicBezTo>
                <a:cubicBezTo>
                  <a:pt x="5372671" y="4790350"/>
                  <a:pt x="5371817" y="4786315"/>
                  <a:pt x="5371817" y="4781778"/>
                </a:cubicBezTo>
                <a:cubicBezTo>
                  <a:pt x="5371817" y="4778185"/>
                  <a:pt x="5372406" y="4774886"/>
                  <a:pt x="5373584" y="4771881"/>
                </a:cubicBezTo>
                <a:cubicBezTo>
                  <a:pt x="5374762" y="4768877"/>
                  <a:pt x="5376456" y="4766108"/>
                  <a:pt x="5378665" y="4763575"/>
                </a:cubicBezTo>
                <a:cubicBezTo>
                  <a:pt x="5380874" y="4761042"/>
                  <a:pt x="5383599" y="4758671"/>
                  <a:pt x="5386839" y="4756461"/>
                </a:cubicBezTo>
                <a:cubicBezTo>
                  <a:pt x="5390079" y="4754252"/>
                  <a:pt x="5393732" y="4752146"/>
                  <a:pt x="5397797" y="4750143"/>
                </a:cubicBezTo>
                <a:cubicBezTo>
                  <a:pt x="5394262" y="4748317"/>
                  <a:pt x="5391140" y="4746388"/>
                  <a:pt x="5388430" y="4744355"/>
                </a:cubicBezTo>
                <a:cubicBezTo>
                  <a:pt x="5385720" y="4742323"/>
                  <a:pt x="5383422" y="4740114"/>
                  <a:pt x="5381537" y="4737728"/>
                </a:cubicBezTo>
                <a:cubicBezTo>
                  <a:pt x="5379652" y="4735342"/>
                  <a:pt x="5378223" y="4732794"/>
                  <a:pt x="5377251" y="4730084"/>
                </a:cubicBezTo>
                <a:cubicBezTo>
                  <a:pt x="5376279" y="4727374"/>
                  <a:pt x="5375793" y="4724429"/>
                  <a:pt x="5375793" y="4721247"/>
                </a:cubicBezTo>
                <a:cubicBezTo>
                  <a:pt x="5375793" y="4717241"/>
                  <a:pt x="5376515" y="4713486"/>
                  <a:pt x="5377958" y="4709981"/>
                </a:cubicBezTo>
                <a:cubicBezTo>
                  <a:pt x="5379402" y="4706475"/>
                  <a:pt x="5381581" y="4703427"/>
                  <a:pt x="5384497" y="4700835"/>
                </a:cubicBezTo>
                <a:cubicBezTo>
                  <a:pt x="5387414" y="4698243"/>
                  <a:pt x="5391125" y="4696195"/>
                  <a:pt x="5395632" y="4694693"/>
                </a:cubicBezTo>
                <a:cubicBezTo>
                  <a:pt x="5400138" y="4693191"/>
                  <a:pt x="5405396" y="4692440"/>
                  <a:pt x="5411405" y="4692440"/>
                </a:cubicBezTo>
                <a:close/>
                <a:moveTo>
                  <a:pt x="2922985" y="4690769"/>
                </a:moveTo>
                <a:cubicBezTo>
                  <a:pt x="2924458" y="4690769"/>
                  <a:pt x="2925666" y="4690843"/>
                  <a:pt x="2926608" y="4690990"/>
                </a:cubicBezTo>
                <a:cubicBezTo>
                  <a:pt x="2927551" y="4691137"/>
                  <a:pt x="2928287" y="4691314"/>
                  <a:pt x="2928818" y="4691520"/>
                </a:cubicBezTo>
                <a:cubicBezTo>
                  <a:pt x="2929348" y="4691726"/>
                  <a:pt x="2929745" y="4692021"/>
                  <a:pt x="2930010" y="4692404"/>
                </a:cubicBezTo>
                <a:cubicBezTo>
                  <a:pt x="2930276" y="4692787"/>
                  <a:pt x="2930408" y="4693184"/>
                  <a:pt x="2930408" y="4693597"/>
                </a:cubicBezTo>
                <a:lnTo>
                  <a:pt x="2930408" y="4811301"/>
                </a:lnTo>
                <a:cubicBezTo>
                  <a:pt x="2930408" y="4811772"/>
                  <a:pt x="2930305" y="4812185"/>
                  <a:pt x="2930099" y="4812538"/>
                </a:cubicBezTo>
                <a:cubicBezTo>
                  <a:pt x="2929893" y="4812892"/>
                  <a:pt x="2929539" y="4813172"/>
                  <a:pt x="2929038" y="4813378"/>
                </a:cubicBezTo>
                <a:cubicBezTo>
                  <a:pt x="2928538" y="4813584"/>
                  <a:pt x="2927875" y="4813746"/>
                  <a:pt x="2927050" y="4813864"/>
                </a:cubicBezTo>
                <a:cubicBezTo>
                  <a:pt x="2926225" y="4813982"/>
                  <a:pt x="2925224" y="4814040"/>
                  <a:pt x="2924046" y="4814040"/>
                </a:cubicBezTo>
                <a:cubicBezTo>
                  <a:pt x="2922809" y="4814040"/>
                  <a:pt x="2921778" y="4813982"/>
                  <a:pt x="2920953" y="4813864"/>
                </a:cubicBezTo>
                <a:cubicBezTo>
                  <a:pt x="2920128" y="4813746"/>
                  <a:pt x="2919451" y="4813584"/>
                  <a:pt x="2918920" y="4813378"/>
                </a:cubicBezTo>
                <a:cubicBezTo>
                  <a:pt x="2918390" y="4813172"/>
                  <a:pt x="2918007" y="4812892"/>
                  <a:pt x="2917772" y="4812538"/>
                </a:cubicBezTo>
                <a:cubicBezTo>
                  <a:pt x="2917536" y="4812185"/>
                  <a:pt x="2917418" y="4811772"/>
                  <a:pt x="2917418" y="4811301"/>
                </a:cubicBezTo>
                <a:lnTo>
                  <a:pt x="2917418" y="4800785"/>
                </a:lnTo>
                <a:cubicBezTo>
                  <a:pt x="2913236" y="4805322"/>
                  <a:pt x="2908891" y="4808856"/>
                  <a:pt x="2904384" y="4811389"/>
                </a:cubicBezTo>
                <a:cubicBezTo>
                  <a:pt x="2899877" y="4813923"/>
                  <a:pt x="2894944" y="4815189"/>
                  <a:pt x="2889583" y="4815189"/>
                </a:cubicBezTo>
                <a:cubicBezTo>
                  <a:pt x="2883751" y="4815189"/>
                  <a:pt x="2878772" y="4814055"/>
                  <a:pt x="2874649" y="4811787"/>
                </a:cubicBezTo>
                <a:cubicBezTo>
                  <a:pt x="2870525" y="4809519"/>
                  <a:pt x="2867182" y="4806456"/>
                  <a:pt x="2864619" y="4802597"/>
                </a:cubicBezTo>
                <a:cubicBezTo>
                  <a:pt x="2862056" y="4798738"/>
                  <a:pt x="2860186" y="4794202"/>
                  <a:pt x="2859008" y="4788988"/>
                </a:cubicBezTo>
                <a:cubicBezTo>
                  <a:pt x="2857830" y="4783775"/>
                  <a:pt x="2857240" y="4778281"/>
                  <a:pt x="2857240" y="4772508"/>
                </a:cubicBezTo>
                <a:cubicBezTo>
                  <a:pt x="2857240" y="4765674"/>
                  <a:pt x="2857977" y="4759503"/>
                  <a:pt x="2859450" y="4753995"/>
                </a:cubicBezTo>
                <a:cubicBezTo>
                  <a:pt x="2860923" y="4748487"/>
                  <a:pt x="2863102" y="4743789"/>
                  <a:pt x="2865989" y="4739901"/>
                </a:cubicBezTo>
                <a:cubicBezTo>
                  <a:pt x="2868875" y="4736013"/>
                  <a:pt x="2872454" y="4733023"/>
                  <a:pt x="2876725" y="4730932"/>
                </a:cubicBezTo>
                <a:cubicBezTo>
                  <a:pt x="2880996" y="4728840"/>
                  <a:pt x="2885930" y="4727795"/>
                  <a:pt x="2891527" y="4727795"/>
                </a:cubicBezTo>
                <a:cubicBezTo>
                  <a:pt x="2896181" y="4727795"/>
                  <a:pt x="2900437" y="4728811"/>
                  <a:pt x="2904296" y="4730843"/>
                </a:cubicBezTo>
                <a:cubicBezTo>
                  <a:pt x="2908154" y="4732876"/>
                  <a:pt x="2911969" y="4735865"/>
                  <a:pt x="2915739" y="4739812"/>
                </a:cubicBezTo>
                <a:lnTo>
                  <a:pt x="2915739" y="4693597"/>
                </a:lnTo>
                <a:cubicBezTo>
                  <a:pt x="2915739" y="4693184"/>
                  <a:pt x="2915842" y="4692787"/>
                  <a:pt x="2916048" y="4692404"/>
                </a:cubicBezTo>
                <a:cubicBezTo>
                  <a:pt x="2916255" y="4692021"/>
                  <a:pt x="2916652" y="4691726"/>
                  <a:pt x="2917241" y="4691520"/>
                </a:cubicBezTo>
                <a:cubicBezTo>
                  <a:pt x="2917831" y="4691314"/>
                  <a:pt x="2918582" y="4691137"/>
                  <a:pt x="2919495" y="4690990"/>
                </a:cubicBezTo>
                <a:cubicBezTo>
                  <a:pt x="2920408" y="4690843"/>
                  <a:pt x="2921571" y="4690769"/>
                  <a:pt x="2922985" y="4690769"/>
                </a:cubicBezTo>
                <a:close/>
                <a:moveTo>
                  <a:pt x="7790027" y="3957287"/>
                </a:moveTo>
                <a:cubicBezTo>
                  <a:pt x="7793562" y="3957287"/>
                  <a:pt x="7796007" y="3957964"/>
                  <a:pt x="7797362" y="3959319"/>
                </a:cubicBezTo>
                <a:cubicBezTo>
                  <a:pt x="7798717" y="3960674"/>
                  <a:pt x="7799394" y="3963384"/>
                  <a:pt x="7799394" y="3967449"/>
                </a:cubicBezTo>
                <a:cubicBezTo>
                  <a:pt x="7799394" y="3971631"/>
                  <a:pt x="7798702" y="3974415"/>
                  <a:pt x="7797318" y="3975799"/>
                </a:cubicBezTo>
                <a:cubicBezTo>
                  <a:pt x="7795933" y="3977184"/>
                  <a:pt x="7793415" y="3977876"/>
                  <a:pt x="7789762" y="3977876"/>
                </a:cubicBezTo>
                <a:cubicBezTo>
                  <a:pt x="7786228" y="3977876"/>
                  <a:pt x="7783783" y="3977199"/>
                  <a:pt x="7782428" y="3975844"/>
                </a:cubicBezTo>
                <a:cubicBezTo>
                  <a:pt x="7781073" y="3974489"/>
                  <a:pt x="7780395" y="3971779"/>
                  <a:pt x="7780395" y="3967714"/>
                </a:cubicBezTo>
                <a:cubicBezTo>
                  <a:pt x="7780395" y="3963531"/>
                  <a:pt x="7781088" y="3960748"/>
                  <a:pt x="7782472" y="3959363"/>
                </a:cubicBezTo>
                <a:cubicBezTo>
                  <a:pt x="7783856" y="3957979"/>
                  <a:pt x="7786375" y="3957287"/>
                  <a:pt x="7790027" y="3957287"/>
                </a:cubicBezTo>
                <a:close/>
                <a:moveTo>
                  <a:pt x="7609053" y="3957287"/>
                </a:moveTo>
                <a:cubicBezTo>
                  <a:pt x="7612587" y="3957287"/>
                  <a:pt x="7615032" y="3957964"/>
                  <a:pt x="7616387" y="3959319"/>
                </a:cubicBezTo>
                <a:cubicBezTo>
                  <a:pt x="7617742" y="3960674"/>
                  <a:pt x="7618419" y="3963384"/>
                  <a:pt x="7618419" y="3967449"/>
                </a:cubicBezTo>
                <a:cubicBezTo>
                  <a:pt x="7618419" y="3971631"/>
                  <a:pt x="7617727" y="3974415"/>
                  <a:pt x="7616343" y="3975799"/>
                </a:cubicBezTo>
                <a:cubicBezTo>
                  <a:pt x="7614958" y="3977184"/>
                  <a:pt x="7612440" y="3977876"/>
                  <a:pt x="7608787" y="3977876"/>
                </a:cubicBezTo>
                <a:cubicBezTo>
                  <a:pt x="7605253" y="3977876"/>
                  <a:pt x="7602808" y="3977199"/>
                  <a:pt x="7601453" y="3975844"/>
                </a:cubicBezTo>
                <a:cubicBezTo>
                  <a:pt x="7600098" y="3974489"/>
                  <a:pt x="7599421" y="3971779"/>
                  <a:pt x="7599421" y="3967714"/>
                </a:cubicBezTo>
                <a:cubicBezTo>
                  <a:pt x="7599421" y="3963531"/>
                  <a:pt x="7600113" y="3960748"/>
                  <a:pt x="7601497" y="3959363"/>
                </a:cubicBezTo>
                <a:cubicBezTo>
                  <a:pt x="7602882" y="3957979"/>
                  <a:pt x="7605400" y="3957287"/>
                  <a:pt x="7609053" y="3957287"/>
                </a:cubicBezTo>
                <a:close/>
                <a:moveTo>
                  <a:pt x="5799181" y="3899671"/>
                </a:moveTo>
                <a:cubicBezTo>
                  <a:pt x="5802716" y="3899671"/>
                  <a:pt x="5805161" y="3900348"/>
                  <a:pt x="5806516" y="3901703"/>
                </a:cubicBezTo>
                <a:cubicBezTo>
                  <a:pt x="5807870" y="3903058"/>
                  <a:pt x="5808548" y="3905768"/>
                  <a:pt x="5808548" y="3909833"/>
                </a:cubicBezTo>
                <a:cubicBezTo>
                  <a:pt x="5808548" y="3914016"/>
                  <a:pt x="5807856" y="3916799"/>
                  <a:pt x="5806471" y="3918184"/>
                </a:cubicBezTo>
                <a:cubicBezTo>
                  <a:pt x="5805087" y="3919568"/>
                  <a:pt x="5802568" y="3920260"/>
                  <a:pt x="5798916" y="3920260"/>
                </a:cubicBezTo>
                <a:cubicBezTo>
                  <a:pt x="5795381" y="3920260"/>
                  <a:pt x="5792937" y="3919583"/>
                  <a:pt x="5791582" y="3918228"/>
                </a:cubicBezTo>
                <a:cubicBezTo>
                  <a:pt x="5790227" y="3916873"/>
                  <a:pt x="5789549" y="3914163"/>
                  <a:pt x="5789549" y="3910098"/>
                </a:cubicBezTo>
                <a:cubicBezTo>
                  <a:pt x="5789549" y="3905915"/>
                  <a:pt x="5790241" y="3903132"/>
                  <a:pt x="5791626" y="3901747"/>
                </a:cubicBezTo>
                <a:cubicBezTo>
                  <a:pt x="5793010" y="3900363"/>
                  <a:pt x="5795529" y="3899671"/>
                  <a:pt x="5799181" y="3899671"/>
                </a:cubicBezTo>
                <a:close/>
                <a:moveTo>
                  <a:pt x="5467220" y="3899671"/>
                </a:moveTo>
                <a:cubicBezTo>
                  <a:pt x="5468693" y="3899671"/>
                  <a:pt x="5469959" y="3899759"/>
                  <a:pt x="5471020" y="3899936"/>
                </a:cubicBezTo>
                <a:cubicBezTo>
                  <a:pt x="5472080" y="3900113"/>
                  <a:pt x="5472949" y="3900437"/>
                  <a:pt x="5473627" y="3900908"/>
                </a:cubicBezTo>
                <a:cubicBezTo>
                  <a:pt x="5474304" y="3901379"/>
                  <a:pt x="5474805" y="3902086"/>
                  <a:pt x="5475129" y="3903029"/>
                </a:cubicBezTo>
                <a:cubicBezTo>
                  <a:pt x="5475453" y="3903971"/>
                  <a:pt x="5475615" y="3905238"/>
                  <a:pt x="5475615" y="3906828"/>
                </a:cubicBezTo>
                <a:cubicBezTo>
                  <a:pt x="5475615" y="3908655"/>
                  <a:pt x="5475526" y="3910334"/>
                  <a:pt x="5475350" y="3911865"/>
                </a:cubicBezTo>
                <a:cubicBezTo>
                  <a:pt x="5475173" y="3913397"/>
                  <a:pt x="5474878" y="3914840"/>
                  <a:pt x="5474466" y="3916195"/>
                </a:cubicBezTo>
                <a:cubicBezTo>
                  <a:pt x="5474054" y="3917550"/>
                  <a:pt x="5473509" y="3918890"/>
                  <a:pt x="5472831" y="3920216"/>
                </a:cubicBezTo>
                <a:cubicBezTo>
                  <a:pt x="5472154" y="3921541"/>
                  <a:pt x="5471314" y="3922941"/>
                  <a:pt x="5470313" y="3924413"/>
                </a:cubicBezTo>
                <a:lnTo>
                  <a:pt x="5458207" y="3942617"/>
                </a:lnTo>
                <a:cubicBezTo>
                  <a:pt x="5457912" y="3943029"/>
                  <a:pt x="5457573" y="3943383"/>
                  <a:pt x="5457190" y="3943677"/>
                </a:cubicBezTo>
                <a:cubicBezTo>
                  <a:pt x="5456807" y="3943972"/>
                  <a:pt x="5456336" y="3944237"/>
                  <a:pt x="5455776" y="3944473"/>
                </a:cubicBezTo>
                <a:cubicBezTo>
                  <a:pt x="5455217" y="3944708"/>
                  <a:pt x="5454569" y="3944870"/>
                  <a:pt x="5453832" y="3944959"/>
                </a:cubicBezTo>
                <a:cubicBezTo>
                  <a:pt x="5453096" y="3945047"/>
                  <a:pt x="5452168" y="3945091"/>
                  <a:pt x="5451049" y="3945091"/>
                </a:cubicBezTo>
                <a:cubicBezTo>
                  <a:pt x="5450047" y="3945091"/>
                  <a:pt x="5449208" y="3945047"/>
                  <a:pt x="5448530" y="3944959"/>
                </a:cubicBezTo>
                <a:cubicBezTo>
                  <a:pt x="5447853" y="3944870"/>
                  <a:pt x="5447367" y="3944723"/>
                  <a:pt x="5447072" y="3944517"/>
                </a:cubicBezTo>
                <a:cubicBezTo>
                  <a:pt x="5446778" y="3944311"/>
                  <a:pt x="5446616" y="3944031"/>
                  <a:pt x="5446586" y="3943677"/>
                </a:cubicBezTo>
                <a:cubicBezTo>
                  <a:pt x="5446557" y="3943324"/>
                  <a:pt x="5446660" y="3942912"/>
                  <a:pt x="5446896" y="3942440"/>
                </a:cubicBezTo>
                <a:lnTo>
                  <a:pt x="5458648" y="3918139"/>
                </a:lnTo>
                <a:lnTo>
                  <a:pt x="5458648" y="3906828"/>
                </a:lnTo>
                <a:cubicBezTo>
                  <a:pt x="5458648" y="3905238"/>
                  <a:pt x="5458810" y="3903971"/>
                  <a:pt x="5459134" y="3903029"/>
                </a:cubicBezTo>
                <a:cubicBezTo>
                  <a:pt x="5459458" y="3902086"/>
                  <a:pt x="5459974" y="3901379"/>
                  <a:pt x="5460681" y="3900908"/>
                </a:cubicBezTo>
                <a:cubicBezTo>
                  <a:pt x="5461388" y="3900437"/>
                  <a:pt x="5462271" y="3900113"/>
                  <a:pt x="5463332" y="3899936"/>
                </a:cubicBezTo>
                <a:cubicBezTo>
                  <a:pt x="5464392" y="3899759"/>
                  <a:pt x="5465688" y="3899671"/>
                  <a:pt x="5467220" y="3899671"/>
                </a:cubicBezTo>
                <a:close/>
                <a:moveTo>
                  <a:pt x="5284831" y="3899671"/>
                </a:moveTo>
                <a:cubicBezTo>
                  <a:pt x="5288366" y="3899671"/>
                  <a:pt x="5290811" y="3900348"/>
                  <a:pt x="5292166" y="3901703"/>
                </a:cubicBezTo>
                <a:cubicBezTo>
                  <a:pt x="5293521" y="3903058"/>
                  <a:pt x="5294198" y="3905768"/>
                  <a:pt x="5294198" y="3909833"/>
                </a:cubicBezTo>
                <a:cubicBezTo>
                  <a:pt x="5294198" y="3914016"/>
                  <a:pt x="5293506" y="3916799"/>
                  <a:pt x="5292121" y="3918184"/>
                </a:cubicBezTo>
                <a:cubicBezTo>
                  <a:pt x="5290737" y="3919568"/>
                  <a:pt x="5288219" y="3920260"/>
                  <a:pt x="5284566" y="3920260"/>
                </a:cubicBezTo>
                <a:cubicBezTo>
                  <a:pt x="5281031" y="3920260"/>
                  <a:pt x="5278587" y="3919583"/>
                  <a:pt x="5277232" y="3918228"/>
                </a:cubicBezTo>
                <a:cubicBezTo>
                  <a:pt x="5275877" y="3916873"/>
                  <a:pt x="5275199" y="3914163"/>
                  <a:pt x="5275199" y="3910098"/>
                </a:cubicBezTo>
                <a:cubicBezTo>
                  <a:pt x="5275199" y="3905915"/>
                  <a:pt x="5275891" y="3903132"/>
                  <a:pt x="5277276" y="3901747"/>
                </a:cubicBezTo>
                <a:cubicBezTo>
                  <a:pt x="5278660" y="3900363"/>
                  <a:pt x="5281179" y="3899671"/>
                  <a:pt x="5284831" y="3899671"/>
                </a:cubicBezTo>
                <a:close/>
                <a:moveTo>
                  <a:pt x="7956054" y="3873515"/>
                </a:moveTo>
                <a:cubicBezTo>
                  <a:pt x="7951047" y="3873515"/>
                  <a:pt x="7946982" y="3874693"/>
                  <a:pt x="7943860" y="3877050"/>
                </a:cubicBezTo>
                <a:cubicBezTo>
                  <a:pt x="7940738" y="3879406"/>
                  <a:pt x="7938278" y="3882646"/>
                  <a:pt x="7936481" y="3886770"/>
                </a:cubicBezTo>
                <a:cubicBezTo>
                  <a:pt x="7934684" y="3890894"/>
                  <a:pt x="7933462" y="3895725"/>
                  <a:pt x="7932814" y="3901262"/>
                </a:cubicBezTo>
                <a:cubicBezTo>
                  <a:pt x="7932166" y="3906800"/>
                  <a:pt x="7931842" y="3912750"/>
                  <a:pt x="7931842" y="3919112"/>
                </a:cubicBezTo>
                <a:cubicBezTo>
                  <a:pt x="7931842" y="3927654"/>
                  <a:pt x="7932284" y="3934915"/>
                  <a:pt x="7933167" y="3940895"/>
                </a:cubicBezTo>
                <a:cubicBezTo>
                  <a:pt x="7934051" y="3946874"/>
                  <a:pt x="7935450" y="3951749"/>
                  <a:pt x="7937365" y="3955519"/>
                </a:cubicBezTo>
                <a:cubicBezTo>
                  <a:pt x="7939280" y="3959290"/>
                  <a:pt x="7941724" y="3962029"/>
                  <a:pt x="7944699" y="3963737"/>
                </a:cubicBezTo>
                <a:cubicBezTo>
                  <a:pt x="7947674" y="3965446"/>
                  <a:pt x="7951283" y="3966300"/>
                  <a:pt x="7955524" y="3966300"/>
                </a:cubicBezTo>
                <a:cubicBezTo>
                  <a:pt x="7958823" y="3966300"/>
                  <a:pt x="7961725" y="3965770"/>
                  <a:pt x="7964228" y="3964710"/>
                </a:cubicBezTo>
                <a:cubicBezTo>
                  <a:pt x="7966732" y="3963649"/>
                  <a:pt x="7968882" y="3962132"/>
                  <a:pt x="7970679" y="3960159"/>
                </a:cubicBezTo>
                <a:cubicBezTo>
                  <a:pt x="7972476" y="3958185"/>
                  <a:pt x="7973963" y="3955814"/>
                  <a:pt x="7975142" y="3953045"/>
                </a:cubicBezTo>
                <a:cubicBezTo>
                  <a:pt x="7976320" y="3950276"/>
                  <a:pt x="7977262" y="3947213"/>
                  <a:pt x="7977969" y="3943855"/>
                </a:cubicBezTo>
                <a:cubicBezTo>
                  <a:pt x="7978676" y="3940497"/>
                  <a:pt x="7979162" y="3936859"/>
                  <a:pt x="7979427" y="3932942"/>
                </a:cubicBezTo>
                <a:cubicBezTo>
                  <a:pt x="7979692" y="3929024"/>
                  <a:pt x="7979825" y="3924945"/>
                  <a:pt x="7979825" y="3920703"/>
                </a:cubicBezTo>
                <a:cubicBezTo>
                  <a:pt x="7979825" y="3914989"/>
                  <a:pt x="7979619" y="3909863"/>
                  <a:pt x="7979206" y="3905327"/>
                </a:cubicBezTo>
                <a:cubicBezTo>
                  <a:pt x="7978794" y="3900791"/>
                  <a:pt x="7978190" y="3896785"/>
                  <a:pt x="7977395" y="3893309"/>
                </a:cubicBezTo>
                <a:cubicBezTo>
                  <a:pt x="7976600" y="3889833"/>
                  <a:pt x="7975569" y="3886844"/>
                  <a:pt x="7974302" y="3884340"/>
                </a:cubicBezTo>
                <a:cubicBezTo>
                  <a:pt x="7973036" y="3881836"/>
                  <a:pt x="7971519" y="3879774"/>
                  <a:pt x="7969751" y="3878154"/>
                </a:cubicBezTo>
                <a:cubicBezTo>
                  <a:pt x="7967984" y="3876534"/>
                  <a:pt x="7965966" y="3875356"/>
                  <a:pt x="7963698" y="3874620"/>
                </a:cubicBezTo>
                <a:cubicBezTo>
                  <a:pt x="7961430" y="3873883"/>
                  <a:pt x="7958882" y="3873515"/>
                  <a:pt x="7956054" y="3873515"/>
                </a:cubicBezTo>
                <a:close/>
                <a:moveTo>
                  <a:pt x="7860804" y="3873515"/>
                </a:moveTo>
                <a:cubicBezTo>
                  <a:pt x="7855797" y="3873515"/>
                  <a:pt x="7851732" y="3874693"/>
                  <a:pt x="7848610" y="3877050"/>
                </a:cubicBezTo>
                <a:cubicBezTo>
                  <a:pt x="7845488" y="3879406"/>
                  <a:pt x="7843028" y="3882646"/>
                  <a:pt x="7841231" y="3886770"/>
                </a:cubicBezTo>
                <a:cubicBezTo>
                  <a:pt x="7839434" y="3890894"/>
                  <a:pt x="7838212" y="3895725"/>
                  <a:pt x="7837564" y="3901262"/>
                </a:cubicBezTo>
                <a:cubicBezTo>
                  <a:pt x="7836916" y="3906800"/>
                  <a:pt x="7836592" y="3912750"/>
                  <a:pt x="7836592" y="3919112"/>
                </a:cubicBezTo>
                <a:cubicBezTo>
                  <a:pt x="7836592" y="3927654"/>
                  <a:pt x="7837034" y="3934915"/>
                  <a:pt x="7837917" y="3940895"/>
                </a:cubicBezTo>
                <a:cubicBezTo>
                  <a:pt x="7838801" y="3946874"/>
                  <a:pt x="7840200" y="3951749"/>
                  <a:pt x="7842115" y="3955519"/>
                </a:cubicBezTo>
                <a:cubicBezTo>
                  <a:pt x="7844030" y="3959290"/>
                  <a:pt x="7846474" y="3962029"/>
                  <a:pt x="7849449" y="3963737"/>
                </a:cubicBezTo>
                <a:cubicBezTo>
                  <a:pt x="7852424" y="3965446"/>
                  <a:pt x="7856033" y="3966300"/>
                  <a:pt x="7860274" y="3966300"/>
                </a:cubicBezTo>
                <a:cubicBezTo>
                  <a:pt x="7863573" y="3966300"/>
                  <a:pt x="7866475" y="3965770"/>
                  <a:pt x="7868978" y="3964710"/>
                </a:cubicBezTo>
                <a:cubicBezTo>
                  <a:pt x="7871482" y="3963649"/>
                  <a:pt x="7873632" y="3962132"/>
                  <a:pt x="7875429" y="3960159"/>
                </a:cubicBezTo>
                <a:cubicBezTo>
                  <a:pt x="7877226" y="3958185"/>
                  <a:pt x="7878713" y="3955814"/>
                  <a:pt x="7879892" y="3953045"/>
                </a:cubicBezTo>
                <a:cubicBezTo>
                  <a:pt x="7881070" y="3950276"/>
                  <a:pt x="7882012" y="3947213"/>
                  <a:pt x="7882719" y="3943855"/>
                </a:cubicBezTo>
                <a:cubicBezTo>
                  <a:pt x="7883426" y="3940497"/>
                  <a:pt x="7883912" y="3936859"/>
                  <a:pt x="7884177" y="3932942"/>
                </a:cubicBezTo>
                <a:cubicBezTo>
                  <a:pt x="7884442" y="3929024"/>
                  <a:pt x="7884575" y="3924945"/>
                  <a:pt x="7884575" y="3920703"/>
                </a:cubicBezTo>
                <a:cubicBezTo>
                  <a:pt x="7884575" y="3914989"/>
                  <a:pt x="7884369" y="3909863"/>
                  <a:pt x="7883956" y="3905327"/>
                </a:cubicBezTo>
                <a:cubicBezTo>
                  <a:pt x="7883544" y="3900791"/>
                  <a:pt x="7882940" y="3896785"/>
                  <a:pt x="7882145" y="3893309"/>
                </a:cubicBezTo>
                <a:cubicBezTo>
                  <a:pt x="7881350" y="3889833"/>
                  <a:pt x="7880319" y="3886844"/>
                  <a:pt x="7879052" y="3884340"/>
                </a:cubicBezTo>
                <a:cubicBezTo>
                  <a:pt x="7877786" y="3881836"/>
                  <a:pt x="7876269" y="3879774"/>
                  <a:pt x="7874501" y="3878154"/>
                </a:cubicBezTo>
                <a:cubicBezTo>
                  <a:pt x="7872734" y="3876534"/>
                  <a:pt x="7870716" y="3875356"/>
                  <a:pt x="7868448" y="3874620"/>
                </a:cubicBezTo>
                <a:cubicBezTo>
                  <a:pt x="7866180" y="3873883"/>
                  <a:pt x="7863632" y="3873515"/>
                  <a:pt x="7860804" y="3873515"/>
                </a:cubicBezTo>
                <a:close/>
                <a:moveTo>
                  <a:pt x="7717929" y="3873515"/>
                </a:moveTo>
                <a:cubicBezTo>
                  <a:pt x="7712922" y="3873515"/>
                  <a:pt x="7708857" y="3874693"/>
                  <a:pt x="7705735" y="3877050"/>
                </a:cubicBezTo>
                <a:cubicBezTo>
                  <a:pt x="7702613" y="3879406"/>
                  <a:pt x="7700153" y="3882646"/>
                  <a:pt x="7698356" y="3886770"/>
                </a:cubicBezTo>
                <a:cubicBezTo>
                  <a:pt x="7696559" y="3890894"/>
                  <a:pt x="7695337" y="3895725"/>
                  <a:pt x="7694689" y="3901262"/>
                </a:cubicBezTo>
                <a:cubicBezTo>
                  <a:pt x="7694041" y="3906800"/>
                  <a:pt x="7693717" y="3912750"/>
                  <a:pt x="7693717" y="3919112"/>
                </a:cubicBezTo>
                <a:cubicBezTo>
                  <a:pt x="7693717" y="3927654"/>
                  <a:pt x="7694159" y="3934915"/>
                  <a:pt x="7695042" y="3940895"/>
                </a:cubicBezTo>
                <a:cubicBezTo>
                  <a:pt x="7695926" y="3946874"/>
                  <a:pt x="7697325" y="3951749"/>
                  <a:pt x="7699240" y="3955519"/>
                </a:cubicBezTo>
                <a:cubicBezTo>
                  <a:pt x="7701154" y="3959290"/>
                  <a:pt x="7703599" y="3962029"/>
                  <a:pt x="7706574" y="3963737"/>
                </a:cubicBezTo>
                <a:cubicBezTo>
                  <a:pt x="7709549" y="3965446"/>
                  <a:pt x="7713158" y="3966300"/>
                  <a:pt x="7717399" y="3966300"/>
                </a:cubicBezTo>
                <a:cubicBezTo>
                  <a:pt x="7720698" y="3966300"/>
                  <a:pt x="7723600" y="3965770"/>
                  <a:pt x="7726103" y="3964710"/>
                </a:cubicBezTo>
                <a:cubicBezTo>
                  <a:pt x="7728607" y="3963649"/>
                  <a:pt x="7730757" y="3962132"/>
                  <a:pt x="7732554" y="3960159"/>
                </a:cubicBezTo>
                <a:cubicBezTo>
                  <a:pt x="7734351" y="3958185"/>
                  <a:pt x="7735838" y="3955814"/>
                  <a:pt x="7737017" y="3953045"/>
                </a:cubicBezTo>
                <a:cubicBezTo>
                  <a:pt x="7738195" y="3950276"/>
                  <a:pt x="7739137" y="3947213"/>
                  <a:pt x="7739844" y="3943855"/>
                </a:cubicBezTo>
                <a:cubicBezTo>
                  <a:pt x="7740551" y="3940497"/>
                  <a:pt x="7741037" y="3936859"/>
                  <a:pt x="7741302" y="3932942"/>
                </a:cubicBezTo>
                <a:cubicBezTo>
                  <a:pt x="7741568" y="3929024"/>
                  <a:pt x="7741700" y="3924945"/>
                  <a:pt x="7741700" y="3920703"/>
                </a:cubicBezTo>
                <a:cubicBezTo>
                  <a:pt x="7741700" y="3914989"/>
                  <a:pt x="7741494" y="3909863"/>
                  <a:pt x="7741082" y="3905327"/>
                </a:cubicBezTo>
                <a:cubicBezTo>
                  <a:pt x="7740669" y="3900791"/>
                  <a:pt x="7740065" y="3896785"/>
                  <a:pt x="7739270" y="3893309"/>
                </a:cubicBezTo>
                <a:cubicBezTo>
                  <a:pt x="7738475" y="3889833"/>
                  <a:pt x="7737444" y="3886844"/>
                  <a:pt x="7736177" y="3884340"/>
                </a:cubicBezTo>
                <a:cubicBezTo>
                  <a:pt x="7734911" y="3881836"/>
                  <a:pt x="7733394" y="3879774"/>
                  <a:pt x="7731626" y="3878154"/>
                </a:cubicBezTo>
                <a:cubicBezTo>
                  <a:pt x="7729859" y="3876534"/>
                  <a:pt x="7727841" y="3875356"/>
                  <a:pt x="7725573" y="3874620"/>
                </a:cubicBezTo>
                <a:cubicBezTo>
                  <a:pt x="7723305" y="3873883"/>
                  <a:pt x="7720757" y="3873515"/>
                  <a:pt x="7717929" y="3873515"/>
                </a:cubicBezTo>
                <a:close/>
                <a:moveTo>
                  <a:pt x="7532676" y="3862204"/>
                </a:moveTo>
                <a:cubicBezTo>
                  <a:pt x="7534149" y="3862204"/>
                  <a:pt x="7535371" y="3862278"/>
                  <a:pt x="7536343" y="3862425"/>
                </a:cubicBezTo>
                <a:cubicBezTo>
                  <a:pt x="7537315" y="3862572"/>
                  <a:pt x="7538096" y="3862749"/>
                  <a:pt x="7538685" y="3862955"/>
                </a:cubicBezTo>
                <a:cubicBezTo>
                  <a:pt x="7539274" y="3863161"/>
                  <a:pt x="7539686" y="3863441"/>
                  <a:pt x="7539922" y="3863795"/>
                </a:cubicBezTo>
                <a:cubicBezTo>
                  <a:pt x="7540158" y="3864148"/>
                  <a:pt x="7540275" y="3864561"/>
                  <a:pt x="7540275" y="3865032"/>
                </a:cubicBezTo>
                <a:lnTo>
                  <a:pt x="7540275" y="3963914"/>
                </a:lnTo>
                <a:lnTo>
                  <a:pt x="7581278" y="3963914"/>
                </a:lnTo>
                <a:cubicBezTo>
                  <a:pt x="7581808" y="3963914"/>
                  <a:pt x="7582264" y="3964047"/>
                  <a:pt x="7582647" y="3964312"/>
                </a:cubicBezTo>
                <a:cubicBezTo>
                  <a:pt x="7583030" y="3964577"/>
                  <a:pt x="7583354" y="3964960"/>
                  <a:pt x="7583619" y="3965461"/>
                </a:cubicBezTo>
                <a:cubicBezTo>
                  <a:pt x="7583884" y="3965961"/>
                  <a:pt x="7584076" y="3966624"/>
                  <a:pt x="7584194" y="3967449"/>
                </a:cubicBezTo>
                <a:cubicBezTo>
                  <a:pt x="7584311" y="3968274"/>
                  <a:pt x="7584370" y="3969275"/>
                  <a:pt x="7584370" y="3970453"/>
                </a:cubicBezTo>
                <a:cubicBezTo>
                  <a:pt x="7584370" y="3971631"/>
                  <a:pt x="7584311" y="3972618"/>
                  <a:pt x="7584194" y="3973414"/>
                </a:cubicBezTo>
                <a:cubicBezTo>
                  <a:pt x="7584076" y="3974209"/>
                  <a:pt x="7583884" y="3974886"/>
                  <a:pt x="7583619" y="3975446"/>
                </a:cubicBezTo>
                <a:cubicBezTo>
                  <a:pt x="7583354" y="3976006"/>
                  <a:pt x="7583030" y="3976418"/>
                  <a:pt x="7582647" y="3976683"/>
                </a:cubicBezTo>
                <a:cubicBezTo>
                  <a:pt x="7582264" y="3976948"/>
                  <a:pt x="7581808" y="3977081"/>
                  <a:pt x="7581278" y="3977081"/>
                </a:cubicBezTo>
                <a:lnTo>
                  <a:pt x="7530732" y="3977081"/>
                </a:lnTo>
                <a:cubicBezTo>
                  <a:pt x="7529377" y="3977081"/>
                  <a:pt x="7528096" y="3976624"/>
                  <a:pt x="7526888" y="3975711"/>
                </a:cubicBezTo>
                <a:cubicBezTo>
                  <a:pt x="7525680" y="3974798"/>
                  <a:pt x="7525076" y="3973193"/>
                  <a:pt x="7525076" y="3970895"/>
                </a:cubicBezTo>
                <a:lnTo>
                  <a:pt x="7525076" y="3865032"/>
                </a:lnTo>
                <a:cubicBezTo>
                  <a:pt x="7525076" y="3864561"/>
                  <a:pt x="7525194" y="3864148"/>
                  <a:pt x="7525430" y="3863795"/>
                </a:cubicBezTo>
                <a:cubicBezTo>
                  <a:pt x="7525665" y="3863441"/>
                  <a:pt x="7526078" y="3863161"/>
                  <a:pt x="7526667" y="3862955"/>
                </a:cubicBezTo>
                <a:cubicBezTo>
                  <a:pt x="7527256" y="3862749"/>
                  <a:pt x="7528051" y="3862572"/>
                  <a:pt x="7529053" y="3862425"/>
                </a:cubicBezTo>
                <a:cubicBezTo>
                  <a:pt x="7530054" y="3862278"/>
                  <a:pt x="7531262" y="3862204"/>
                  <a:pt x="7532676" y="3862204"/>
                </a:cubicBezTo>
                <a:close/>
                <a:moveTo>
                  <a:pt x="5539057" y="3861320"/>
                </a:moveTo>
                <a:cubicBezTo>
                  <a:pt x="5536878" y="3861320"/>
                  <a:pt x="5534698" y="3861511"/>
                  <a:pt x="5532518" y="3861894"/>
                </a:cubicBezTo>
                <a:cubicBezTo>
                  <a:pt x="5530339" y="3862277"/>
                  <a:pt x="5528233" y="3862807"/>
                  <a:pt x="5526200" y="3863485"/>
                </a:cubicBezTo>
                <a:cubicBezTo>
                  <a:pt x="5524168" y="3864162"/>
                  <a:pt x="5522224" y="3864957"/>
                  <a:pt x="5520368" y="3865870"/>
                </a:cubicBezTo>
                <a:cubicBezTo>
                  <a:pt x="5518512" y="3866784"/>
                  <a:pt x="5516818" y="3867770"/>
                  <a:pt x="5515287" y="3868831"/>
                </a:cubicBezTo>
                <a:cubicBezTo>
                  <a:pt x="5515287" y="3876430"/>
                  <a:pt x="5515773" y="3882793"/>
                  <a:pt x="5516745" y="3887918"/>
                </a:cubicBezTo>
                <a:cubicBezTo>
                  <a:pt x="5517717" y="3893043"/>
                  <a:pt x="5519131" y="3897152"/>
                  <a:pt x="5520986" y="3900245"/>
                </a:cubicBezTo>
                <a:cubicBezTo>
                  <a:pt x="5522842" y="3903338"/>
                  <a:pt x="5525154" y="3905547"/>
                  <a:pt x="5527923" y="3906873"/>
                </a:cubicBezTo>
                <a:cubicBezTo>
                  <a:pt x="5530692" y="3908198"/>
                  <a:pt x="5533932" y="3908861"/>
                  <a:pt x="5537644" y="3908861"/>
                </a:cubicBezTo>
                <a:cubicBezTo>
                  <a:pt x="5541414" y="3908861"/>
                  <a:pt x="5544683" y="3908154"/>
                  <a:pt x="5547452" y="3906740"/>
                </a:cubicBezTo>
                <a:cubicBezTo>
                  <a:pt x="5550221" y="3905326"/>
                  <a:pt x="5552519" y="3903426"/>
                  <a:pt x="5554345" y="3901040"/>
                </a:cubicBezTo>
                <a:cubicBezTo>
                  <a:pt x="5556171" y="3898655"/>
                  <a:pt x="5557511" y="3895974"/>
                  <a:pt x="5558366" y="3892999"/>
                </a:cubicBezTo>
                <a:cubicBezTo>
                  <a:pt x="5559220" y="3890024"/>
                  <a:pt x="5559647" y="3886975"/>
                  <a:pt x="5559647" y="3883853"/>
                </a:cubicBezTo>
                <a:cubicBezTo>
                  <a:pt x="5559647" y="3880436"/>
                  <a:pt x="5559308" y="3877329"/>
                  <a:pt x="5558631" y="3874530"/>
                </a:cubicBezTo>
                <a:cubicBezTo>
                  <a:pt x="5557953" y="3871732"/>
                  <a:pt x="5556819" y="3869361"/>
                  <a:pt x="5555229" y="3867417"/>
                </a:cubicBezTo>
                <a:cubicBezTo>
                  <a:pt x="5553638" y="3865473"/>
                  <a:pt x="5551517" y="3863971"/>
                  <a:pt x="5548866" y="3862910"/>
                </a:cubicBezTo>
                <a:cubicBezTo>
                  <a:pt x="5546215" y="3861850"/>
                  <a:pt x="5542946" y="3861320"/>
                  <a:pt x="5539057" y="3861320"/>
                </a:cubicBezTo>
                <a:close/>
                <a:moveTo>
                  <a:pt x="7956938" y="3861055"/>
                </a:moveTo>
                <a:cubicBezTo>
                  <a:pt x="7964184" y="3861055"/>
                  <a:pt x="7970267" y="3862337"/>
                  <a:pt x="7975186" y="3864899"/>
                </a:cubicBezTo>
                <a:cubicBezTo>
                  <a:pt x="7980105" y="3867462"/>
                  <a:pt x="7984067" y="3871232"/>
                  <a:pt x="7987071" y="3876210"/>
                </a:cubicBezTo>
                <a:cubicBezTo>
                  <a:pt x="7990076" y="3881188"/>
                  <a:pt x="7992211" y="3887315"/>
                  <a:pt x="7993478" y="3894591"/>
                </a:cubicBezTo>
                <a:cubicBezTo>
                  <a:pt x="7994744" y="3901866"/>
                  <a:pt x="7995378" y="3910217"/>
                  <a:pt x="7995378" y="3919643"/>
                </a:cubicBezTo>
                <a:cubicBezTo>
                  <a:pt x="7995378" y="3928420"/>
                  <a:pt x="7994685" y="3936432"/>
                  <a:pt x="7993301" y="3943678"/>
                </a:cubicBezTo>
                <a:cubicBezTo>
                  <a:pt x="7991917" y="3950924"/>
                  <a:pt x="7989619" y="3957154"/>
                  <a:pt x="7986408" y="3962368"/>
                </a:cubicBezTo>
                <a:cubicBezTo>
                  <a:pt x="7983198" y="3967581"/>
                  <a:pt x="7979000" y="3971617"/>
                  <a:pt x="7973816" y="3974474"/>
                </a:cubicBezTo>
                <a:cubicBezTo>
                  <a:pt x="7968632" y="3977331"/>
                  <a:pt x="7962240" y="3978760"/>
                  <a:pt x="7954641" y="3978760"/>
                </a:cubicBezTo>
                <a:cubicBezTo>
                  <a:pt x="7947453" y="3978760"/>
                  <a:pt x="7941400" y="3977478"/>
                  <a:pt x="7936481" y="3974916"/>
                </a:cubicBezTo>
                <a:cubicBezTo>
                  <a:pt x="7931562" y="3972353"/>
                  <a:pt x="7927600" y="3968583"/>
                  <a:pt x="7924596" y="3963605"/>
                </a:cubicBezTo>
                <a:cubicBezTo>
                  <a:pt x="7921591" y="3958627"/>
                  <a:pt x="7919456" y="3952500"/>
                  <a:pt x="7918189" y="3945225"/>
                </a:cubicBezTo>
                <a:cubicBezTo>
                  <a:pt x="7916923" y="3937949"/>
                  <a:pt x="7916289" y="3929598"/>
                  <a:pt x="7916289" y="3920173"/>
                </a:cubicBezTo>
                <a:cubicBezTo>
                  <a:pt x="7916289" y="3911454"/>
                  <a:pt x="7916996" y="3903457"/>
                  <a:pt x="7918410" y="3896181"/>
                </a:cubicBezTo>
                <a:cubicBezTo>
                  <a:pt x="7919824" y="3888906"/>
                  <a:pt x="7922122" y="3882661"/>
                  <a:pt x="7925303" y="3877447"/>
                </a:cubicBezTo>
                <a:cubicBezTo>
                  <a:pt x="7928484" y="3872234"/>
                  <a:pt x="7932667" y="3868198"/>
                  <a:pt x="7937851" y="3865341"/>
                </a:cubicBezTo>
                <a:cubicBezTo>
                  <a:pt x="7943035" y="3862484"/>
                  <a:pt x="7949397" y="3861055"/>
                  <a:pt x="7956938" y="3861055"/>
                </a:cubicBezTo>
                <a:close/>
                <a:moveTo>
                  <a:pt x="7861688" y="3861055"/>
                </a:moveTo>
                <a:cubicBezTo>
                  <a:pt x="7868934" y="3861055"/>
                  <a:pt x="7875017" y="3862337"/>
                  <a:pt x="7879936" y="3864899"/>
                </a:cubicBezTo>
                <a:cubicBezTo>
                  <a:pt x="7884855" y="3867462"/>
                  <a:pt x="7888817" y="3871232"/>
                  <a:pt x="7891821" y="3876210"/>
                </a:cubicBezTo>
                <a:cubicBezTo>
                  <a:pt x="7894826" y="3881188"/>
                  <a:pt x="7896961" y="3887315"/>
                  <a:pt x="7898228" y="3894591"/>
                </a:cubicBezTo>
                <a:cubicBezTo>
                  <a:pt x="7899494" y="3901866"/>
                  <a:pt x="7900128" y="3910217"/>
                  <a:pt x="7900128" y="3919643"/>
                </a:cubicBezTo>
                <a:cubicBezTo>
                  <a:pt x="7900128" y="3928420"/>
                  <a:pt x="7899435" y="3936432"/>
                  <a:pt x="7898051" y="3943678"/>
                </a:cubicBezTo>
                <a:cubicBezTo>
                  <a:pt x="7896667" y="3950924"/>
                  <a:pt x="7894369" y="3957154"/>
                  <a:pt x="7891158" y="3962368"/>
                </a:cubicBezTo>
                <a:cubicBezTo>
                  <a:pt x="7887948" y="3967581"/>
                  <a:pt x="7883750" y="3971617"/>
                  <a:pt x="7878566" y="3974474"/>
                </a:cubicBezTo>
                <a:cubicBezTo>
                  <a:pt x="7873382" y="3977331"/>
                  <a:pt x="7866990" y="3978760"/>
                  <a:pt x="7859391" y="3978760"/>
                </a:cubicBezTo>
                <a:cubicBezTo>
                  <a:pt x="7852203" y="3978760"/>
                  <a:pt x="7846150" y="3977478"/>
                  <a:pt x="7841231" y="3974916"/>
                </a:cubicBezTo>
                <a:cubicBezTo>
                  <a:pt x="7836312" y="3972353"/>
                  <a:pt x="7832350" y="3968583"/>
                  <a:pt x="7829346" y="3963605"/>
                </a:cubicBezTo>
                <a:cubicBezTo>
                  <a:pt x="7826341" y="3958627"/>
                  <a:pt x="7824206" y="3952500"/>
                  <a:pt x="7822939" y="3945225"/>
                </a:cubicBezTo>
                <a:cubicBezTo>
                  <a:pt x="7821673" y="3937949"/>
                  <a:pt x="7821039" y="3929598"/>
                  <a:pt x="7821039" y="3920173"/>
                </a:cubicBezTo>
                <a:cubicBezTo>
                  <a:pt x="7821039" y="3911454"/>
                  <a:pt x="7821746" y="3903457"/>
                  <a:pt x="7823160" y="3896181"/>
                </a:cubicBezTo>
                <a:cubicBezTo>
                  <a:pt x="7824574" y="3888906"/>
                  <a:pt x="7826872" y="3882661"/>
                  <a:pt x="7830053" y="3877447"/>
                </a:cubicBezTo>
                <a:cubicBezTo>
                  <a:pt x="7833234" y="3872234"/>
                  <a:pt x="7837417" y="3868198"/>
                  <a:pt x="7842601" y="3865341"/>
                </a:cubicBezTo>
                <a:cubicBezTo>
                  <a:pt x="7847785" y="3862484"/>
                  <a:pt x="7854147" y="3861055"/>
                  <a:pt x="7861688" y="3861055"/>
                </a:cubicBezTo>
                <a:close/>
                <a:moveTo>
                  <a:pt x="7718813" y="3861055"/>
                </a:moveTo>
                <a:cubicBezTo>
                  <a:pt x="7726059" y="3861055"/>
                  <a:pt x="7732142" y="3862337"/>
                  <a:pt x="7737061" y="3864899"/>
                </a:cubicBezTo>
                <a:cubicBezTo>
                  <a:pt x="7741980" y="3867462"/>
                  <a:pt x="7745942" y="3871232"/>
                  <a:pt x="7748946" y="3876210"/>
                </a:cubicBezTo>
                <a:cubicBezTo>
                  <a:pt x="7751951" y="3881188"/>
                  <a:pt x="7754086" y="3887315"/>
                  <a:pt x="7755353" y="3894591"/>
                </a:cubicBezTo>
                <a:cubicBezTo>
                  <a:pt x="7756619" y="3901866"/>
                  <a:pt x="7757253" y="3910217"/>
                  <a:pt x="7757253" y="3919643"/>
                </a:cubicBezTo>
                <a:cubicBezTo>
                  <a:pt x="7757253" y="3928420"/>
                  <a:pt x="7756560" y="3936432"/>
                  <a:pt x="7755176" y="3943678"/>
                </a:cubicBezTo>
                <a:cubicBezTo>
                  <a:pt x="7753792" y="3950924"/>
                  <a:pt x="7751494" y="3957154"/>
                  <a:pt x="7748283" y="3962368"/>
                </a:cubicBezTo>
                <a:cubicBezTo>
                  <a:pt x="7745073" y="3967581"/>
                  <a:pt x="7740875" y="3971617"/>
                  <a:pt x="7735691" y="3974474"/>
                </a:cubicBezTo>
                <a:cubicBezTo>
                  <a:pt x="7730507" y="3977331"/>
                  <a:pt x="7724115" y="3978760"/>
                  <a:pt x="7716516" y="3978760"/>
                </a:cubicBezTo>
                <a:cubicBezTo>
                  <a:pt x="7709328" y="3978760"/>
                  <a:pt x="7703275" y="3977478"/>
                  <a:pt x="7698356" y="3974916"/>
                </a:cubicBezTo>
                <a:cubicBezTo>
                  <a:pt x="7693437" y="3972353"/>
                  <a:pt x="7689475" y="3968583"/>
                  <a:pt x="7686471" y="3963605"/>
                </a:cubicBezTo>
                <a:cubicBezTo>
                  <a:pt x="7683466" y="3958627"/>
                  <a:pt x="7681331" y="3952500"/>
                  <a:pt x="7680064" y="3945225"/>
                </a:cubicBezTo>
                <a:cubicBezTo>
                  <a:pt x="7678798" y="3937949"/>
                  <a:pt x="7678164" y="3929598"/>
                  <a:pt x="7678164" y="3920173"/>
                </a:cubicBezTo>
                <a:cubicBezTo>
                  <a:pt x="7678164" y="3911454"/>
                  <a:pt x="7678871" y="3903457"/>
                  <a:pt x="7680285" y="3896181"/>
                </a:cubicBezTo>
                <a:cubicBezTo>
                  <a:pt x="7681699" y="3888906"/>
                  <a:pt x="7683997" y="3882661"/>
                  <a:pt x="7687178" y="3877447"/>
                </a:cubicBezTo>
                <a:cubicBezTo>
                  <a:pt x="7690359" y="3872234"/>
                  <a:pt x="7694542" y="3868198"/>
                  <a:pt x="7699726" y="3865341"/>
                </a:cubicBezTo>
                <a:cubicBezTo>
                  <a:pt x="7704910" y="3862484"/>
                  <a:pt x="7711272" y="3861055"/>
                  <a:pt x="7718813" y="3861055"/>
                </a:cubicBezTo>
                <a:close/>
                <a:moveTo>
                  <a:pt x="3362898" y="3821249"/>
                </a:moveTo>
                <a:cubicBezTo>
                  <a:pt x="3361013" y="3822722"/>
                  <a:pt x="3359466" y="3824121"/>
                  <a:pt x="3358259" y="3825446"/>
                </a:cubicBezTo>
                <a:cubicBezTo>
                  <a:pt x="3357052" y="3826772"/>
                  <a:pt x="3356094" y="3828039"/>
                  <a:pt x="3355387" y="3829246"/>
                </a:cubicBezTo>
                <a:cubicBezTo>
                  <a:pt x="3354680" y="3830454"/>
                  <a:pt x="3354194" y="3831647"/>
                  <a:pt x="3353929" y="3832825"/>
                </a:cubicBezTo>
                <a:cubicBezTo>
                  <a:pt x="3353664" y="3834003"/>
                  <a:pt x="3353532" y="3835211"/>
                  <a:pt x="3353532" y="3836448"/>
                </a:cubicBezTo>
                <a:cubicBezTo>
                  <a:pt x="3353532" y="3840277"/>
                  <a:pt x="3355475" y="3843179"/>
                  <a:pt x="3359363" y="3845152"/>
                </a:cubicBezTo>
                <a:cubicBezTo>
                  <a:pt x="3363252" y="3847126"/>
                  <a:pt x="3368672" y="3848113"/>
                  <a:pt x="3375623" y="3848113"/>
                </a:cubicBezTo>
                <a:cubicBezTo>
                  <a:pt x="3380042" y="3848113"/>
                  <a:pt x="3383738" y="3847685"/>
                  <a:pt x="3386713" y="3846831"/>
                </a:cubicBezTo>
                <a:cubicBezTo>
                  <a:pt x="3389688" y="3845977"/>
                  <a:pt x="3392089" y="3844843"/>
                  <a:pt x="3393915" y="3843429"/>
                </a:cubicBezTo>
                <a:cubicBezTo>
                  <a:pt x="3395741" y="3842015"/>
                  <a:pt x="3397052" y="3840395"/>
                  <a:pt x="3397847" y="3838569"/>
                </a:cubicBezTo>
                <a:cubicBezTo>
                  <a:pt x="3398642" y="3836743"/>
                  <a:pt x="3399040" y="3834828"/>
                  <a:pt x="3399040" y="3832825"/>
                </a:cubicBezTo>
                <a:cubicBezTo>
                  <a:pt x="3399040" y="3829408"/>
                  <a:pt x="3397641" y="3826772"/>
                  <a:pt x="3394843" y="3824916"/>
                </a:cubicBezTo>
                <a:cubicBezTo>
                  <a:pt x="3392044" y="3823061"/>
                  <a:pt x="3388260" y="3822074"/>
                  <a:pt x="3383488" y="3821956"/>
                </a:cubicBezTo>
                <a:close/>
                <a:moveTo>
                  <a:pt x="5955683" y="3815899"/>
                </a:moveTo>
                <a:cubicBezTo>
                  <a:pt x="5950676" y="3815899"/>
                  <a:pt x="5946611" y="3817077"/>
                  <a:pt x="5943489" y="3819434"/>
                </a:cubicBezTo>
                <a:cubicBezTo>
                  <a:pt x="5940366" y="3821790"/>
                  <a:pt x="5937907" y="3825030"/>
                  <a:pt x="5936110" y="3829154"/>
                </a:cubicBezTo>
                <a:cubicBezTo>
                  <a:pt x="5934313" y="3833278"/>
                  <a:pt x="5933091" y="3838109"/>
                  <a:pt x="5932443" y="3843646"/>
                </a:cubicBezTo>
                <a:cubicBezTo>
                  <a:pt x="5931795" y="3849184"/>
                  <a:pt x="5931471" y="3855134"/>
                  <a:pt x="5931471" y="3861496"/>
                </a:cubicBezTo>
                <a:cubicBezTo>
                  <a:pt x="5931471" y="3870038"/>
                  <a:pt x="5931913" y="3877299"/>
                  <a:pt x="5932796" y="3883279"/>
                </a:cubicBezTo>
                <a:cubicBezTo>
                  <a:pt x="5933680" y="3889258"/>
                  <a:pt x="5935079" y="3894133"/>
                  <a:pt x="5936994" y="3897903"/>
                </a:cubicBezTo>
                <a:cubicBezTo>
                  <a:pt x="5938908" y="3901674"/>
                  <a:pt x="5941353" y="3904413"/>
                  <a:pt x="5944328" y="3906121"/>
                </a:cubicBezTo>
                <a:cubicBezTo>
                  <a:pt x="5947303" y="3907830"/>
                  <a:pt x="5950911" y="3908684"/>
                  <a:pt x="5955153" y="3908684"/>
                </a:cubicBezTo>
                <a:cubicBezTo>
                  <a:pt x="5958452" y="3908684"/>
                  <a:pt x="5961353" y="3908154"/>
                  <a:pt x="5963857" y="3907094"/>
                </a:cubicBezTo>
                <a:cubicBezTo>
                  <a:pt x="5966361" y="3906033"/>
                  <a:pt x="5968511" y="3904516"/>
                  <a:pt x="5970308" y="3902543"/>
                </a:cubicBezTo>
                <a:cubicBezTo>
                  <a:pt x="5972105" y="3900569"/>
                  <a:pt x="5973592" y="3898198"/>
                  <a:pt x="5974770" y="3895429"/>
                </a:cubicBezTo>
                <a:cubicBezTo>
                  <a:pt x="5975949" y="3892660"/>
                  <a:pt x="5976891" y="3889597"/>
                  <a:pt x="5977598" y="3886239"/>
                </a:cubicBezTo>
                <a:cubicBezTo>
                  <a:pt x="5978305" y="3882881"/>
                  <a:pt x="5978791" y="3879243"/>
                  <a:pt x="5979056" y="3875326"/>
                </a:cubicBezTo>
                <a:cubicBezTo>
                  <a:pt x="5979321" y="3871408"/>
                  <a:pt x="5979454" y="3867329"/>
                  <a:pt x="5979454" y="3863087"/>
                </a:cubicBezTo>
                <a:cubicBezTo>
                  <a:pt x="5979454" y="3857373"/>
                  <a:pt x="5979248" y="3852247"/>
                  <a:pt x="5978835" y="3847711"/>
                </a:cubicBezTo>
                <a:cubicBezTo>
                  <a:pt x="5978423" y="3843175"/>
                  <a:pt x="5977819" y="3839169"/>
                  <a:pt x="5977024" y="3835693"/>
                </a:cubicBezTo>
                <a:cubicBezTo>
                  <a:pt x="5976228" y="3832217"/>
                  <a:pt x="5975197" y="3829228"/>
                  <a:pt x="5973931" y="3826724"/>
                </a:cubicBezTo>
                <a:cubicBezTo>
                  <a:pt x="5972664" y="3824220"/>
                  <a:pt x="5971147" y="3822158"/>
                  <a:pt x="5969380" y="3820538"/>
                </a:cubicBezTo>
                <a:cubicBezTo>
                  <a:pt x="5967613" y="3818918"/>
                  <a:pt x="5965595" y="3817740"/>
                  <a:pt x="5963327" y="3817004"/>
                </a:cubicBezTo>
                <a:cubicBezTo>
                  <a:pt x="5961059" y="3816267"/>
                  <a:pt x="5958511" y="3815899"/>
                  <a:pt x="5955683" y="3815899"/>
                </a:cubicBezTo>
                <a:close/>
                <a:moveTo>
                  <a:pt x="5869958" y="3815899"/>
                </a:moveTo>
                <a:cubicBezTo>
                  <a:pt x="5864951" y="3815899"/>
                  <a:pt x="5860886" y="3817077"/>
                  <a:pt x="5857764" y="3819434"/>
                </a:cubicBezTo>
                <a:cubicBezTo>
                  <a:pt x="5854641" y="3821790"/>
                  <a:pt x="5852182" y="3825030"/>
                  <a:pt x="5850385" y="3829154"/>
                </a:cubicBezTo>
                <a:cubicBezTo>
                  <a:pt x="5848588" y="3833278"/>
                  <a:pt x="5847366" y="3838109"/>
                  <a:pt x="5846718" y="3843646"/>
                </a:cubicBezTo>
                <a:cubicBezTo>
                  <a:pt x="5846070" y="3849184"/>
                  <a:pt x="5845746" y="3855134"/>
                  <a:pt x="5845746" y="3861496"/>
                </a:cubicBezTo>
                <a:cubicBezTo>
                  <a:pt x="5845746" y="3870038"/>
                  <a:pt x="5846188" y="3877299"/>
                  <a:pt x="5847071" y="3883279"/>
                </a:cubicBezTo>
                <a:cubicBezTo>
                  <a:pt x="5847955" y="3889258"/>
                  <a:pt x="5849354" y="3894133"/>
                  <a:pt x="5851269" y="3897903"/>
                </a:cubicBezTo>
                <a:cubicBezTo>
                  <a:pt x="5853183" y="3901674"/>
                  <a:pt x="5855628" y="3904413"/>
                  <a:pt x="5858603" y="3906121"/>
                </a:cubicBezTo>
                <a:cubicBezTo>
                  <a:pt x="5861578" y="3907830"/>
                  <a:pt x="5865186" y="3908684"/>
                  <a:pt x="5869428" y="3908684"/>
                </a:cubicBezTo>
                <a:cubicBezTo>
                  <a:pt x="5872727" y="3908684"/>
                  <a:pt x="5875628" y="3908154"/>
                  <a:pt x="5878132" y="3907094"/>
                </a:cubicBezTo>
                <a:cubicBezTo>
                  <a:pt x="5880636" y="3906033"/>
                  <a:pt x="5882786" y="3904516"/>
                  <a:pt x="5884583" y="3902543"/>
                </a:cubicBezTo>
                <a:cubicBezTo>
                  <a:pt x="5886380" y="3900569"/>
                  <a:pt x="5887867" y="3898198"/>
                  <a:pt x="5889045" y="3895429"/>
                </a:cubicBezTo>
                <a:cubicBezTo>
                  <a:pt x="5890224" y="3892660"/>
                  <a:pt x="5891166" y="3889597"/>
                  <a:pt x="5891873" y="3886239"/>
                </a:cubicBezTo>
                <a:cubicBezTo>
                  <a:pt x="5892580" y="3882881"/>
                  <a:pt x="5893066" y="3879243"/>
                  <a:pt x="5893331" y="3875326"/>
                </a:cubicBezTo>
                <a:cubicBezTo>
                  <a:pt x="5893596" y="3871408"/>
                  <a:pt x="5893729" y="3867329"/>
                  <a:pt x="5893729" y="3863087"/>
                </a:cubicBezTo>
                <a:cubicBezTo>
                  <a:pt x="5893729" y="3857373"/>
                  <a:pt x="5893523" y="3852247"/>
                  <a:pt x="5893110" y="3847711"/>
                </a:cubicBezTo>
                <a:cubicBezTo>
                  <a:pt x="5892698" y="3843175"/>
                  <a:pt x="5892094" y="3839169"/>
                  <a:pt x="5891299" y="3835693"/>
                </a:cubicBezTo>
                <a:cubicBezTo>
                  <a:pt x="5890503" y="3832217"/>
                  <a:pt x="5889472" y="3829228"/>
                  <a:pt x="5888206" y="3826724"/>
                </a:cubicBezTo>
                <a:cubicBezTo>
                  <a:pt x="5886939" y="3824220"/>
                  <a:pt x="5885422" y="3822158"/>
                  <a:pt x="5883655" y="3820538"/>
                </a:cubicBezTo>
                <a:cubicBezTo>
                  <a:pt x="5881888" y="3818918"/>
                  <a:pt x="5879870" y="3817740"/>
                  <a:pt x="5877602" y="3817004"/>
                </a:cubicBezTo>
                <a:cubicBezTo>
                  <a:pt x="5875334" y="3816267"/>
                  <a:pt x="5872786" y="3815899"/>
                  <a:pt x="5869958" y="3815899"/>
                </a:cubicBezTo>
                <a:close/>
                <a:moveTo>
                  <a:pt x="5727083" y="3815899"/>
                </a:moveTo>
                <a:cubicBezTo>
                  <a:pt x="5722076" y="3815899"/>
                  <a:pt x="5718011" y="3817077"/>
                  <a:pt x="5714889" y="3819434"/>
                </a:cubicBezTo>
                <a:cubicBezTo>
                  <a:pt x="5711766" y="3821790"/>
                  <a:pt x="5709307" y="3825030"/>
                  <a:pt x="5707510" y="3829154"/>
                </a:cubicBezTo>
                <a:cubicBezTo>
                  <a:pt x="5705713" y="3833278"/>
                  <a:pt x="5704491" y="3838109"/>
                  <a:pt x="5703843" y="3843646"/>
                </a:cubicBezTo>
                <a:cubicBezTo>
                  <a:pt x="5703195" y="3849184"/>
                  <a:pt x="5702871" y="3855134"/>
                  <a:pt x="5702871" y="3861496"/>
                </a:cubicBezTo>
                <a:cubicBezTo>
                  <a:pt x="5702871" y="3870038"/>
                  <a:pt x="5703313" y="3877299"/>
                  <a:pt x="5704196" y="3883279"/>
                </a:cubicBezTo>
                <a:cubicBezTo>
                  <a:pt x="5705080" y="3889258"/>
                  <a:pt x="5706479" y="3894133"/>
                  <a:pt x="5708394" y="3897903"/>
                </a:cubicBezTo>
                <a:cubicBezTo>
                  <a:pt x="5710308" y="3901674"/>
                  <a:pt x="5712753" y="3904413"/>
                  <a:pt x="5715728" y="3906121"/>
                </a:cubicBezTo>
                <a:cubicBezTo>
                  <a:pt x="5718703" y="3907830"/>
                  <a:pt x="5722311" y="3908684"/>
                  <a:pt x="5726553" y="3908684"/>
                </a:cubicBezTo>
                <a:cubicBezTo>
                  <a:pt x="5729852" y="3908684"/>
                  <a:pt x="5732753" y="3908154"/>
                  <a:pt x="5735257" y="3907094"/>
                </a:cubicBezTo>
                <a:cubicBezTo>
                  <a:pt x="5737761" y="3906033"/>
                  <a:pt x="5739911" y="3904516"/>
                  <a:pt x="5741708" y="3902543"/>
                </a:cubicBezTo>
                <a:cubicBezTo>
                  <a:pt x="5743505" y="3900569"/>
                  <a:pt x="5744992" y="3898198"/>
                  <a:pt x="5746170" y="3895429"/>
                </a:cubicBezTo>
                <a:cubicBezTo>
                  <a:pt x="5747349" y="3892660"/>
                  <a:pt x="5748291" y="3889597"/>
                  <a:pt x="5748998" y="3886239"/>
                </a:cubicBezTo>
                <a:cubicBezTo>
                  <a:pt x="5749705" y="3882881"/>
                  <a:pt x="5750191" y="3879243"/>
                  <a:pt x="5750456" y="3875326"/>
                </a:cubicBezTo>
                <a:cubicBezTo>
                  <a:pt x="5750721" y="3871408"/>
                  <a:pt x="5750854" y="3867329"/>
                  <a:pt x="5750854" y="3863087"/>
                </a:cubicBezTo>
                <a:cubicBezTo>
                  <a:pt x="5750854" y="3857373"/>
                  <a:pt x="5750648" y="3852247"/>
                  <a:pt x="5750235" y="3847711"/>
                </a:cubicBezTo>
                <a:cubicBezTo>
                  <a:pt x="5749823" y="3843175"/>
                  <a:pt x="5749219" y="3839169"/>
                  <a:pt x="5748424" y="3835693"/>
                </a:cubicBezTo>
                <a:cubicBezTo>
                  <a:pt x="5747628" y="3832217"/>
                  <a:pt x="5746597" y="3829228"/>
                  <a:pt x="5745331" y="3826724"/>
                </a:cubicBezTo>
                <a:cubicBezTo>
                  <a:pt x="5744064" y="3824220"/>
                  <a:pt x="5742547" y="3822158"/>
                  <a:pt x="5740780" y="3820538"/>
                </a:cubicBezTo>
                <a:cubicBezTo>
                  <a:pt x="5739013" y="3818918"/>
                  <a:pt x="5736995" y="3817740"/>
                  <a:pt x="5734727" y="3817004"/>
                </a:cubicBezTo>
                <a:cubicBezTo>
                  <a:pt x="5732459" y="3816267"/>
                  <a:pt x="5729911" y="3815899"/>
                  <a:pt x="5727083" y="3815899"/>
                </a:cubicBezTo>
                <a:close/>
                <a:moveTo>
                  <a:pt x="5631833" y="3815899"/>
                </a:moveTo>
                <a:cubicBezTo>
                  <a:pt x="5626826" y="3815899"/>
                  <a:pt x="5622761" y="3817077"/>
                  <a:pt x="5619639" y="3819434"/>
                </a:cubicBezTo>
                <a:cubicBezTo>
                  <a:pt x="5616516" y="3821790"/>
                  <a:pt x="5614057" y="3825030"/>
                  <a:pt x="5612260" y="3829154"/>
                </a:cubicBezTo>
                <a:cubicBezTo>
                  <a:pt x="5610463" y="3833278"/>
                  <a:pt x="5609241" y="3838109"/>
                  <a:pt x="5608593" y="3843646"/>
                </a:cubicBezTo>
                <a:cubicBezTo>
                  <a:pt x="5607945" y="3849184"/>
                  <a:pt x="5607621" y="3855134"/>
                  <a:pt x="5607621" y="3861496"/>
                </a:cubicBezTo>
                <a:cubicBezTo>
                  <a:pt x="5607621" y="3870038"/>
                  <a:pt x="5608063" y="3877299"/>
                  <a:pt x="5608946" y="3883279"/>
                </a:cubicBezTo>
                <a:cubicBezTo>
                  <a:pt x="5609830" y="3889258"/>
                  <a:pt x="5611229" y="3894133"/>
                  <a:pt x="5613144" y="3897903"/>
                </a:cubicBezTo>
                <a:cubicBezTo>
                  <a:pt x="5615058" y="3901674"/>
                  <a:pt x="5617503" y="3904413"/>
                  <a:pt x="5620478" y="3906121"/>
                </a:cubicBezTo>
                <a:cubicBezTo>
                  <a:pt x="5623453" y="3907830"/>
                  <a:pt x="5627061" y="3908684"/>
                  <a:pt x="5631303" y="3908684"/>
                </a:cubicBezTo>
                <a:cubicBezTo>
                  <a:pt x="5634602" y="3908684"/>
                  <a:pt x="5637503" y="3908154"/>
                  <a:pt x="5640007" y="3907094"/>
                </a:cubicBezTo>
                <a:cubicBezTo>
                  <a:pt x="5642511" y="3906033"/>
                  <a:pt x="5644661" y="3904516"/>
                  <a:pt x="5646458" y="3902543"/>
                </a:cubicBezTo>
                <a:cubicBezTo>
                  <a:pt x="5648255" y="3900569"/>
                  <a:pt x="5649742" y="3898198"/>
                  <a:pt x="5650920" y="3895429"/>
                </a:cubicBezTo>
                <a:cubicBezTo>
                  <a:pt x="5652099" y="3892660"/>
                  <a:pt x="5653041" y="3889597"/>
                  <a:pt x="5653748" y="3886239"/>
                </a:cubicBezTo>
                <a:cubicBezTo>
                  <a:pt x="5654455" y="3882881"/>
                  <a:pt x="5654941" y="3879243"/>
                  <a:pt x="5655206" y="3875326"/>
                </a:cubicBezTo>
                <a:cubicBezTo>
                  <a:pt x="5655471" y="3871408"/>
                  <a:pt x="5655604" y="3867329"/>
                  <a:pt x="5655604" y="3863087"/>
                </a:cubicBezTo>
                <a:cubicBezTo>
                  <a:pt x="5655604" y="3857373"/>
                  <a:pt x="5655398" y="3852247"/>
                  <a:pt x="5654985" y="3847711"/>
                </a:cubicBezTo>
                <a:cubicBezTo>
                  <a:pt x="5654573" y="3843175"/>
                  <a:pt x="5653969" y="3839169"/>
                  <a:pt x="5653174" y="3835693"/>
                </a:cubicBezTo>
                <a:cubicBezTo>
                  <a:pt x="5652378" y="3832217"/>
                  <a:pt x="5651348" y="3829228"/>
                  <a:pt x="5650081" y="3826724"/>
                </a:cubicBezTo>
                <a:cubicBezTo>
                  <a:pt x="5648814" y="3824220"/>
                  <a:pt x="5647297" y="3822158"/>
                  <a:pt x="5645530" y="3820538"/>
                </a:cubicBezTo>
                <a:cubicBezTo>
                  <a:pt x="5643763" y="3818918"/>
                  <a:pt x="5641745" y="3817740"/>
                  <a:pt x="5639477" y="3817004"/>
                </a:cubicBezTo>
                <a:cubicBezTo>
                  <a:pt x="5637209" y="3816267"/>
                  <a:pt x="5634661" y="3815899"/>
                  <a:pt x="5631833" y="3815899"/>
                </a:cubicBezTo>
                <a:close/>
                <a:moveTo>
                  <a:pt x="5359687" y="3805118"/>
                </a:moveTo>
                <a:lnTo>
                  <a:pt x="5426315" y="3805118"/>
                </a:lnTo>
                <a:cubicBezTo>
                  <a:pt x="5427140" y="3805118"/>
                  <a:pt x="5427862" y="3805207"/>
                  <a:pt x="5428481" y="3805383"/>
                </a:cubicBezTo>
                <a:cubicBezTo>
                  <a:pt x="5429099" y="3805560"/>
                  <a:pt x="5429570" y="3805914"/>
                  <a:pt x="5429894" y="3806444"/>
                </a:cubicBezTo>
                <a:cubicBezTo>
                  <a:pt x="5430218" y="3806974"/>
                  <a:pt x="5430469" y="3807652"/>
                  <a:pt x="5430645" y="3808476"/>
                </a:cubicBezTo>
                <a:cubicBezTo>
                  <a:pt x="5430822" y="3809301"/>
                  <a:pt x="5430911" y="3810361"/>
                  <a:pt x="5430911" y="3811657"/>
                </a:cubicBezTo>
                <a:cubicBezTo>
                  <a:pt x="5430911" y="3812718"/>
                  <a:pt x="5430866" y="3813675"/>
                  <a:pt x="5430778" y="3814529"/>
                </a:cubicBezTo>
                <a:cubicBezTo>
                  <a:pt x="5430690" y="3815384"/>
                  <a:pt x="5430572" y="3816208"/>
                  <a:pt x="5430425" y="3817004"/>
                </a:cubicBezTo>
                <a:cubicBezTo>
                  <a:pt x="5430277" y="3817799"/>
                  <a:pt x="5430071" y="3818565"/>
                  <a:pt x="5429806" y="3819301"/>
                </a:cubicBezTo>
                <a:cubicBezTo>
                  <a:pt x="5429541" y="3820038"/>
                  <a:pt x="5429232" y="3820818"/>
                  <a:pt x="5428878" y="3821643"/>
                </a:cubicBezTo>
                <a:lnTo>
                  <a:pt x="5387699" y="3916549"/>
                </a:lnTo>
                <a:cubicBezTo>
                  <a:pt x="5387405" y="3917256"/>
                  <a:pt x="5387037" y="3917830"/>
                  <a:pt x="5386595" y="3918272"/>
                </a:cubicBezTo>
                <a:cubicBezTo>
                  <a:pt x="5386153" y="3918714"/>
                  <a:pt x="5385593" y="3919067"/>
                  <a:pt x="5384916" y="3919332"/>
                </a:cubicBezTo>
                <a:cubicBezTo>
                  <a:pt x="5384238" y="3919597"/>
                  <a:pt x="5383369" y="3919774"/>
                  <a:pt x="5382309" y="3919863"/>
                </a:cubicBezTo>
                <a:cubicBezTo>
                  <a:pt x="5381248" y="3919951"/>
                  <a:pt x="5379952" y="3919995"/>
                  <a:pt x="5378421" y="3919995"/>
                </a:cubicBezTo>
                <a:cubicBezTo>
                  <a:pt x="5376418" y="3919995"/>
                  <a:pt x="5374857" y="3919907"/>
                  <a:pt x="5373737" y="3919730"/>
                </a:cubicBezTo>
                <a:cubicBezTo>
                  <a:pt x="5372618" y="3919553"/>
                  <a:pt x="5371808" y="3919273"/>
                  <a:pt x="5371307" y="3918890"/>
                </a:cubicBezTo>
                <a:cubicBezTo>
                  <a:pt x="5370806" y="3918508"/>
                  <a:pt x="5370586" y="3918036"/>
                  <a:pt x="5370644" y="3917477"/>
                </a:cubicBezTo>
                <a:cubicBezTo>
                  <a:pt x="5370703" y="3916917"/>
                  <a:pt x="5370910" y="3916254"/>
                  <a:pt x="5371263" y="3915488"/>
                </a:cubicBezTo>
                <a:lnTo>
                  <a:pt x="5414563" y="3818462"/>
                </a:lnTo>
                <a:lnTo>
                  <a:pt x="5359687" y="3818462"/>
                </a:lnTo>
                <a:cubicBezTo>
                  <a:pt x="5358568" y="3818462"/>
                  <a:pt x="5357728" y="3817873"/>
                  <a:pt x="5357169" y="3816694"/>
                </a:cubicBezTo>
                <a:cubicBezTo>
                  <a:pt x="5356609" y="3815516"/>
                  <a:pt x="5356329" y="3813867"/>
                  <a:pt x="5356329" y="3811746"/>
                </a:cubicBezTo>
                <a:cubicBezTo>
                  <a:pt x="5356329" y="3810627"/>
                  <a:pt x="5356403" y="3809655"/>
                  <a:pt x="5356550" y="3808830"/>
                </a:cubicBezTo>
                <a:cubicBezTo>
                  <a:pt x="5356697" y="3808005"/>
                  <a:pt x="5356918" y="3807313"/>
                  <a:pt x="5357213" y="3806753"/>
                </a:cubicBezTo>
                <a:cubicBezTo>
                  <a:pt x="5357507" y="3806193"/>
                  <a:pt x="5357861" y="3805781"/>
                  <a:pt x="5358273" y="3805516"/>
                </a:cubicBezTo>
                <a:cubicBezTo>
                  <a:pt x="5358686" y="3805251"/>
                  <a:pt x="5359157" y="3805118"/>
                  <a:pt x="5359687" y="3805118"/>
                </a:cubicBezTo>
                <a:close/>
                <a:moveTo>
                  <a:pt x="5208454" y="3804588"/>
                </a:moveTo>
                <a:cubicBezTo>
                  <a:pt x="5209927" y="3804588"/>
                  <a:pt x="5211150" y="3804662"/>
                  <a:pt x="5212122" y="3804809"/>
                </a:cubicBezTo>
                <a:cubicBezTo>
                  <a:pt x="5213094" y="3804956"/>
                  <a:pt x="5213874" y="3805133"/>
                  <a:pt x="5214463" y="3805339"/>
                </a:cubicBezTo>
                <a:cubicBezTo>
                  <a:pt x="5215052" y="3805545"/>
                  <a:pt x="5215465" y="3805825"/>
                  <a:pt x="5215700" y="3806179"/>
                </a:cubicBezTo>
                <a:cubicBezTo>
                  <a:pt x="5215936" y="3806532"/>
                  <a:pt x="5216054" y="3806945"/>
                  <a:pt x="5216054" y="3807416"/>
                </a:cubicBezTo>
                <a:lnTo>
                  <a:pt x="5216054" y="3906298"/>
                </a:lnTo>
                <a:lnTo>
                  <a:pt x="5257056" y="3906298"/>
                </a:lnTo>
                <a:cubicBezTo>
                  <a:pt x="5257586" y="3906298"/>
                  <a:pt x="5258043" y="3906431"/>
                  <a:pt x="5258426" y="3906696"/>
                </a:cubicBezTo>
                <a:cubicBezTo>
                  <a:pt x="5258809" y="3906961"/>
                  <a:pt x="5259133" y="3907344"/>
                  <a:pt x="5259398" y="3907845"/>
                </a:cubicBezTo>
                <a:cubicBezTo>
                  <a:pt x="5259663" y="3908345"/>
                  <a:pt x="5259854" y="3909008"/>
                  <a:pt x="5259972" y="3909833"/>
                </a:cubicBezTo>
                <a:cubicBezTo>
                  <a:pt x="5260090" y="3910658"/>
                  <a:pt x="5260149" y="3911659"/>
                  <a:pt x="5260149" y="3912837"/>
                </a:cubicBezTo>
                <a:cubicBezTo>
                  <a:pt x="5260149" y="3914016"/>
                  <a:pt x="5260090" y="3915002"/>
                  <a:pt x="5259972" y="3915798"/>
                </a:cubicBezTo>
                <a:cubicBezTo>
                  <a:pt x="5259854" y="3916593"/>
                  <a:pt x="5259663" y="3917270"/>
                  <a:pt x="5259398" y="3917830"/>
                </a:cubicBezTo>
                <a:cubicBezTo>
                  <a:pt x="5259133" y="3918390"/>
                  <a:pt x="5258809" y="3918802"/>
                  <a:pt x="5258426" y="3919067"/>
                </a:cubicBezTo>
                <a:cubicBezTo>
                  <a:pt x="5258043" y="3919332"/>
                  <a:pt x="5257586" y="3919465"/>
                  <a:pt x="5257056" y="3919465"/>
                </a:cubicBezTo>
                <a:lnTo>
                  <a:pt x="5206510" y="3919465"/>
                </a:lnTo>
                <a:cubicBezTo>
                  <a:pt x="5205155" y="3919465"/>
                  <a:pt x="5203874" y="3919008"/>
                  <a:pt x="5202666" y="3918095"/>
                </a:cubicBezTo>
                <a:cubicBezTo>
                  <a:pt x="5201459" y="3917182"/>
                  <a:pt x="5200855" y="3915577"/>
                  <a:pt x="5200855" y="3913279"/>
                </a:cubicBezTo>
                <a:lnTo>
                  <a:pt x="5200855" y="3807416"/>
                </a:lnTo>
                <a:cubicBezTo>
                  <a:pt x="5200855" y="3806945"/>
                  <a:pt x="5200973" y="3806532"/>
                  <a:pt x="5201208" y="3806179"/>
                </a:cubicBezTo>
                <a:cubicBezTo>
                  <a:pt x="5201444" y="3805825"/>
                  <a:pt x="5201856" y="3805545"/>
                  <a:pt x="5202445" y="3805339"/>
                </a:cubicBezTo>
                <a:cubicBezTo>
                  <a:pt x="5203035" y="3805133"/>
                  <a:pt x="5203830" y="3804956"/>
                  <a:pt x="5204831" y="3804809"/>
                </a:cubicBezTo>
                <a:cubicBezTo>
                  <a:pt x="5205833" y="3804662"/>
                  <a:pt x="5207041" y="3804588"/>
                  <a:pt x="5208454" y="3804588"/>
                </a:cubicBezTo>
                <a:close/>
                <a:moveTo>
                  <a:pt x="5547452" y="3803528"/>
                </a:moveTo>
                <a:cubicBezTo>
                  <a:pt x="5549632" y="3803528"/>
                  <a:pt x="5551841" y="3803660"/>
                  <a:pt x="5554080" y="3803925"/>
                </a:cubicBezTo>
                <a:cubicBezTo>
                  <a:pt x="5556318" y="3804191"/>
                  <a:pt x="5558380" y="3804544"/>
                  <a:pt x="5560265" y="3804986"/>
                </a:cubicBezTo>
                <a:cubicBezTo>
                  <a:pt x="5562151" y="3805428"/>
                  <a:pt x="5563741" y="3805914"/>
                  <a:pt x="5565037" y="3806444"/>
                </a:cubicBezTo>
                <a:cubicBezTo>
                  <a:pt x="5566333" y="3806974"/>
                  <a:pt x="5567188" y="3807401"/>
                  <a:pt x="5567600" y="3807725"/>
                </a:cubicBezTo>
                <a:cubicBezTo>
                  <a:pt x="5568012" y="3808049"/>
                  <a:pt x="5568322" y="3808403"/>
                  <a:pt x="5568528" y="3808786"/>
                </a:cubicBezTo>
                <a:cubicBezTo>
                  <a:pt x="5568734" y="3809169"/>
                  <a:pt x="5568896" y="3809581"/>
                  <a:pt x="5569014" y="3810023"/>
                </a:cubicBezTo>
                <a:cubicBezTo>
                  <a:pt x="5569132" y="3810465"/>
                  <a:pt x="5569220" y="3810965"/>
                  <a:pt x="5569279" y="3811525"/>
                </a:cubicBezTo>
                <a:cubicBezTo>
                  <a:pt x="5569338" y="3812085"/>
                  <a:pt x="5569367" y="3812777"/>
                  <a:pt x="5569367" y="3813602"/>
                </a:cubicBezTo>
                <a:cubicBezTo>
                  <a:pt x="5569367" y="3814662"/>
                  <a:pt x="5569352" y="3815575"/>
                  <a:pt x="5569323" y="3816341"/>
                </a:cubicBezTo>
                <a:cubicBezTo>
                  <a:pt x="5569294" y="3817107"/>
                  <a:pt x="5569176" y="3817725"/>
                  <a:pt x="5568970" y="3818197"/>
                </a:cubicBezTo>
                <a:cubicBezTo>
                  <a:pt x="5568763" y="3818668"/>
                  <a:pt x="5568498" y="3819021"/>
                  <a:pt x="5568174" y="3819257"/>
                </a:cubicBezTo>
                <a:cubicBezTo>
                  <a:pt x="5567850" y="3819493"/>
                  <a:pt x="5567423" y="3819611"/>
                  <a:pt x="5566893" y="3819611"/>
                </a:cubicBezTo>
                <a:cubicBezTo>
                  <a:pt x="5566245" y="3819611"/>
                  <a:pt x="5565361" y="3819404"/>
                  <a:pt x="5564242" y="3818992"/>
                </a:cubicBezTo>
                <a:cubicBezTo>
                  <a:pt x="5563123" y="3818580"/>
                  <a:pt x="5561768" y="3818123"/>
                  <a:pt x="5560177" y="3817622"/>
                </a:cubicBezTo>
                <a:cubicBezTo>
                  <a:pt x="5558586" y="3817122"/>
                  <a:pt x="5556657" y="3816665"/>
                  <a:pt x="5554389" y="3816253"/>
                </a:cubicBezTo>
                <a:cubicBezTo>
                  <a:pt x="5552121" y="3815840"/>
                  <a:pt x="5549485" y="3815634"/>
                  <a:pt x="5546480" y="3815634"/>
                </a:cubicBezTo>
                <a:cubicBezTo>
                  <a:pt x="5541002" y="3815634"/>
                  <a:pt x="5536289" y="3816753"/>
                  <a:pt x="5532342" y="3818992"/>
                </a:cubicBezTo>
                <a:cubicBezTo>
                  <a:pt x="5528395" y="3821231"/>
                  <a:pt x="5525169" y="3824235"/>
                  <a:pt x="5522665" y="3828005"/>
                </a:cubicBezTo>
                <a:cubicBezTo>
                  <a:pt x="5520162" y="3831776"/>
                  <a:pt x="5518306" y="3836150"/>
                  <a:pt x="5517098" y="3841128"/>
                </a:cubicBezTo>
                <a:cubicBezTo>
                  <a:pt x="5515891" y="3846106"/>
                  <a:pt x="5515198" y="3851305"/>
                  <a:pt x="5515022" y="3856725"/>
                </a:cubicBezTo>
                <a:cubicBezTo>
                  <a:pt x="5516553" y="3855841"/>
                  <a:pt x="5518277" y="3854957"/>
                  <a:pt x="5520191" y="3854074"/>
                </a:cubicBezTo>
                <a:cubicBezTo>
                  <a:pt x="5522106" y="3853190"/>
                  <a:pt x="5524197" y="3852395"/>
                  <a:pt x="5526465" y="3851688"/>
                </a:cubicBezTo>
                <a:cubicBezTo>
                  <a:pt x="5528733" y="3850981"/>
                  <a:pt x="5531134" y="3850406"/>
                  <a:pt x="5533667" y="3849964"/>
                </a:cubicBezTo>
                <a:cubicBezTo>
                  <a:pt x="5536200" y="3849523"/>
                  <a:pt x="5538910" y="3849302"/>
                  <a:pt x="5541797" y="3849302"/>
                </a:cubicBezTo>
                <a:cubicBezTo>
                  <a:pt x="5547982" y="3849302"/>
                  <a:pt x="5553196" y="3850141"/>
                  <a:pt x="5557438" y="3851820"/>
                </a:cubicBezTo>
                <a:cubicBezTo>
                  <a:pt x="5561679" y="3853499"/>
                  <a:pt x="5565111" y="3855826"/>
                  <a:pt x="5567732" y="3858801"/>
                </a:cubicBezTo>
                <a:cubicBezTo>
                  <a:pt x="5570354" y="3861776"/>
                  <a:pt x="5572224" y="3865281"/>
                  <a:pt x="5573344" y="3869317"/>
                </a:cubicBezTo>
                <a:cubicBezTo>
                  <a:pt x="5574463" y="3873352"/>
                  <a:pt x="5575023" y="3877726"/>
                  <a:pt x="5575023" y="3882439"/>
                </a:cubicBezTo>
                <a:cubicBezTo>
                  <a:pt x="5575023" y="3887447"/>
                  <a:pt x="5574257" y="3892292"/>
                  <a:pt x="5572725" y="3896976"/>
                </a:cubicBezTo>
                <a:cubicBezTo>
                  <a:pt x="5571193" y="3901659"/>
                  <a:pt x="5568837" y="3905783"/>
                  <a:pt x="5565656" y="3909347"/>
                </a:cubicBezTo>
                <a:cubicBezTo>
                  <a:pt x="5562475" y="3912911"/>
                  <a:pt x="5558439" y="3915768"/>
                  <a:pt x="5553550" y="3917918"/>
                </a:cubicBezTo>
                <a:cubicBezTo>
                  <a:pt x="5548660" y="3920069"/>
                  <a:pt x="5542887" y="3921144"/>
                  <a:pt x="5536230" y="3921144"/>
                </a:cubicBezTo>
                <a:cubicBezTo>
                  <a:pt x="5531458" y="3921144"/>
                  <a:pt x="5527246" y="3920555"/>
                  <a:pt x="5523593" y="3919376"/>
                </a:cubicBezTo>
                <a:cubicBezTo>
                  <a:pt x="5519941" y="3918198"/>
                  <a:pt x="5516760" y="3916519"/>
                  <a:pt x="5514050" y="3914340"/>
                </a:cubicBezTo>
                <a:cubicBezTo>
                  <a:pt x="5511340" y="3912160"/>
                  <a:pt x="5509086" y="3909479"/>
                  <a:pt x="5507290" y="3906298"/>
                </a:cubicBezTo>
                <a:cubicBezTo>
                  <a:pt x="5505493" y="3903117"/>
                  <a:pt x="5504050" y="3899494"/>
                  <a:pt x="5502960" y="3895429"/>
                </a:cubicBezTo>
                <a:cubicBezTo>
                  <a:pt x="5501870" y="3891364"/>
                  <a:pt x="5501089" y="3886916"/>
                  <a:pt x="5500618" y="3882086"/>
                </a:cubicBezTo>
                <a:cubicBezTo>
                  <a:pt x="5500147" y="3877255"/>
                  <a:pt x="5499911" y="3872071"/>
                  <a:pt x="5499911" y="3866533"/>
                </a:cubicBezTo>
                <a:cubicBezTo>
                  <a:pt x="5499911" y="3861644"/>
                  <a:pt x="5500176" y="3856695"/>
                  <a:pt x="5500706" y="3851688"/>
                </a:cubicBezTo>
                <a:cubicBezTo>
                  <a:pt x="5501236" y="3846680"/>
                  <a:pt x="5502179" y="3841849"/>
                  <a:pt x="5503534" y="3837195"/>
                </a:cubicBezTo>
                <a:cubicBezTo>
                  <a:pt x="5504889" y="3832541"/>
                  <a:pt x="5506730" y="3828167"/>
                  <a:pt x="5509057" y="3824073"/>
                </a:cubicBezTo>
                <a:cubicBezTo>
                  <a:pt x="5511384" y="3819979"/>
                  <a:pt x="5514300" y="3816415"/>
                  <a:pt x="5517805" y="3813381"/>
                </a:cubicBezTo>
                <a:cubicBezTo>
                  <a:pt x="5521310" y="3810347"/>
                  <a:pt x="5525508" y="3807946"/>
                  <a:pt x="5530397" y="3806179"/>
                </a:cubicBezTo>
                <a:cubicBezTo>
                  <a:pt x="5535287" y="3804411"/>
                  <a:pt x="5540972" y="3803528"/>
                  <a:pt x="5547452" y="3803528"/>
                </a:cubicBezTo>
                <a:close/>
                <a:moveTo>
                  <a:pt x="5956567" y="3803439"/>
                </a:moveTo>
                <a:cubicBezTo>
                  <a:pt x="5963813" y="3803439"/>
                  <a:pt x="5969895" y="3804721"/>
                  <a:pt x="5974815" y="3807283"/>
                </a:cubicBezTo>
                <a:cubicBezTo>
                  <a:pt x="5979734" y="3809846"/>
                  <a:pt x="5983695" y="3813616"/>
                  <a:pt x="5986700" y="3818594"/>
                </a:cubicBezTo>
                <a:cubicBezTo>
                  <a:pt x="5989704" y="3823572"/>
                  <a:pt x="5991840" y="3829699"/>
                  <a:pt x="5993106" y="3836975"/>
                </a:cubicBezTo>
                <a:cubicBezTo>
                  <a:pt x="5994373" y="3844250"/>
                  <a:pt x="5995006" y="3852601"/>
                  <a:pt x="5995006" y="3862027"/>
                </a:cubicBezTo>
                <a:cubicBezTo>
                  <a:pt x="5995006" y="3870804"/>
                  <a:pt x="5994314" y="3878816"/>
                  <a:pt x="5992930" y="3886062"/>
                </a:cubicBezTo>
                <a:cubicBezTo>
                  <a:pt x="5991545" y="3893308"/>
                  <a:pt x="5989248" y="3899538"/>
                  <a:pt x="5986037" y="3904752"/>
                </a:cubicBezTo>
                <a:cubicBezTo>
                  <a:pt x="5982827" y="3909965"/>
                  <a:pt x="5978629" y="3914001"/>
                  <a:pt x="5973445" y="3916858"/>
                </a:cubicBezTo>
                <a:cubicBezTo>
                  <a:pt x="5968261" y="3919715"/>
                  <a:pt x="5961869" y="3921144"/>
                  <a:pt x="5954269" y="3921144"/>
                </a:cubicBezTo>
                <a:cubicBezTo>
                  <a:pt x="5947082" y="3921144"/>
                  <a:pt x="5941029" y="3919863"/>
                  <a:pt x="5936110" y="3917300"/>
                </a:cubicBezTo>
                <a:cubicBezTo>
                  <a:pt x="5931191" y="3914737"/>
                  <a:pt x="5927229" y="3910967"/>
                  <a:pt x="5924225" y="3905989"/>
                </a:cubicBezTo>
                <a:cubicBezTo>
                  <a:pt x="5921220" y="3901011"/>
                  <a:pt x="5919085" y="3894884"/>
                  <a:pt x="5917818" y="3887609"/>
                </a:cubicBezTo>
                <a:cubicBezTo>
                  <a:pt x="5916551" y="3880333"/>
                  <a:pt x="5915918" y="3871982"/>
                  <a:pt x="5915918" y="3862557"/>
                </a:cubicBezTo>
                <a:cubicBezTo>
                  <a:pt x="5915918" y="3853838"/>
                  <a:pt x="5916625" y="3845841"/>
                  <a:pt x="5918039" y="3838565"/>
                </a:cubicBezTo>
                <a:cubicBezTo>
                  <a:pt x="5919453" y="3831290"/>
                  <a:pt x="5921750" y="3825045"/>
                  <a:pt x="5924932" y="3819831"/>
                </a:cubicBezTo>
                <a:cubicBezTo>
                  <a:pt x="5928113" y="3814618"/>
                  <a:pt x="5932295" y="3810582"/>
                  <a:pt x="5937480" y="3807725"/>
                </a:cubicBezTo>
                <a:cubicBezTo>
                  <a:pt x="5942664" y="3804868"/>
                  <a:pt x="5949026" y="3803439"/>
                  <a:pt x="5956567" y="3803439"/>
                </a:cubicBezTo>
                <a:close/>
                <a:moveTo>
                  <a:pt x="5870842" y="3803439"/>
                </a:moveTo>
                <a:cubicBezTo>
                  <a:pt x="5878088" y="3803439"/>
                  <a:pt x="5884170" y="3804721"/>
                  <a:pt x="5889090" y="3807283"/>
                </a:cubicBezTo>
                <a:cubicBezTo>
                  <a:pt x="5894009" y="3809846"/>
                  <a:pt x="5897970" y="3813616"/>
                  <a:pt x="5900975" y="3818594"/>
                </a:cubicBezTo>
                <a:cubicBezTo>
                  <a:pt x="5903979" y="3823572"/>
                  <a:pt x="5906115" y="3829699"/>
                  <a:pt x="5907381" y="3836975"/>
                </a:cubicBezTo>
                <a:cubicBezTo>
                  <a:pt x="5908648" y="3844250"/>
                  <a:pt x="5909281" y="3852601"/>
                  <a:pt x="5909281" y="3862027"/>
                </a:cubicBezTo>
                <a:cubicBezTo>
                  <a:pt x="5909281" y="3870804"/>
                  <a:pt x="5908589" y="3878816"/>
                  <a:pt x="5907205" y="3886062"/>
                </a:cubicBezTo>
                <a:cubicBezTo>
                  <a:pt x="5905820" y="3893308"/>
                  <a:pt x="5903523" y="3899538"/>
                  <a:pt x="5900312" y="3904752"/>
                </a:cubicBezTo>
                <a:cubicBezTo>
                  <a:pt x="5897102" y="3909965"/>
                  <a:pt x="5892904" y="3914001"/>
                  <a:pt x="5887720" y="3916858"/>
                </a:cubicBezTo>
                <a:cubicBezTo>
                  <a:pt x="5882536" y="3919715"/>
                  <a:pt x="5876144" y="3921144"/>
                  <a:pt x="5868544" y="3921144"/>
                </a:cubicBezTo>
                <a:cubicBezTo>
                  <a:pt x="5861357" y="3921144"/>
                  <a:pt x="5855304" y="3919863"/>
                  <a:pt x="5850385" y="3917300"/>
                </a:cubicBezTo>
                <a:cubicBezTo>
                  <a:pt x="5845466" y="3914737"/>
                  <a:pt x="5841504" y="3910967"/>
                  <a:pt x="5838500" y="3905989"/>
                </a:cubicBezTo>
                <a:cubicBezTo>
                  <a:pt x="5835495" y="3901011"/>
                  <a:pt x="5833360" y="3894884"/>
                  <a:pt x="5832093" y="3887609"/>
                </a:cubicBezTo>
                <a:cubicBezTo>
                  <a:pt x="5830826" y="3880333"/>
                  <a:pt x="5830193" y="3871982"/>
                  <a:pt x="5830193" y="3862557"/>
                </a:cubicBezTo>
                <a:cubicBezTo>
                  <a:pt x="5830193" y="3853838"/>
                  <a:pt x="5830900" y="3845841"/>
                  <a:pt x="5832314" y="3838565"/>
                </a:cubicBezTo>
                <a:cubicBezTo>
                  <a:pt x="5833728" y="3831290"/>
                  <a:pt x="5836025" y="3825045"/>
                  <a:pt x="5839207" y="3819831"/>
                </a:cubicBezTo>
                <a:cubicBezTo>
                  <a:pt x="5842388" y="3814618"/>
                  <a:pt x="5846570" y="3810582"/>
                  <a:pt x="5851755" y="3807725"/>
                </a:cubicBezTo>
                <a:cubicBezTo>
                  <a:pt x="5856939" y="3804868"/>
                  <a:pt x="5863301" y="3803439"/>
                  <a:pt x="5870842" y="3803439"/>
                </a:cubicBezTo>
                <a:close/>
                <a:moveTo>
                  <a:pt x="5727967" y="3803439"/>
                </a:moveTo>
                <a:cubicBezTo>
                  <a:pt x="5735213" y="3803439"/>
                  <a:pt x="5741295" y="3804721"/>
                  <a:pt x="5746215" y="3807283"/>
                </a:cubicBezTo>
                <a:cubicBezTo>
                  <a:pt x="5751134" y="3809846"/>
                  <a:pt x="5755095" y="3813616"/>
                  <a:pt x="5758100" y="3818594"/>
                </a:cubicBezTo>
                <a:cubicBezTo>
                  <a:pt x="5761104" y="3823572"/>
                  <a:pt x="5763240" y="3829699"/>
                  <a:pt x="5764506" y="3836975"/>
                </a:cubicBezTo>
                <a:cubicBezTo>
                  <a:pt x="5765773" y="3844250"/>
                  <a:pt x="5766406" y="3852601"/>
                  <a:pt x="5766406" y="3862027"/>
                </a:cubicBezTo>
                <a:cubicBezTo>
                  <a:pt x="5766406" y="3870804"/>
                  <a:pt x="5765714" y="3878816"/>
                  <a:pt x="5764330" y="3886062"/>
                </a:cubicBezTo>
                <a:cubicBezTo>
                  <a:pt x="5762945" y="3893308"/>
                  <a:pt x="5760648" y="3899538"/>
                  <a:pt x="5757437" y="3904752"/>
                </a:cubicBezTo>
                <a:cubicBezTo>
                  <a:pt x="5754227" y="3909965"/>
                  <a:pt x="5750029" y="3914001"/>
                  <a:pt x="5744845" y="3916858"/>
                </a:cubicBezTo>
                <a:cubicBezTo>
                  <a:pt x="5739661" y="3919715"/>
                  <a:pt x="5733269" y="3921144"/>
                  <a:pt x="5725669" y="3921144"/>
                </a:cubicBezTo>
                <a:cubicBezTo>
                  <a:pt x="5718482" y="3921144"/>
                  <a:pt x="5712429" y="3919863"/>
                  <a:pt x="5707510" y="3917300"/>
                </a:cubicBezTo>
                <a:cubicBezTo>
                  <a:pt x="5702591" y="3914737"/>
                  <a:pt x="5698629" y="3910967"/>
                  <a:pt x="5695625" y="3905989"/>
                </a:cubicBezTo>
                <a:cubicBezTo>
                  <a:pt x="5692620" y="3901011"/>
                  <a:pt x="5690485" y="3894884"/>
                  <a:pt x="5689218" y="3887609"/>
                </a:cubicBezTo>
                <a:cubicBezTo>
                  <a:pt x="5687951" y="3880333"/>
                  <a:pt x="5687318" y="3871982"/>
                  <a:pt x="5687318" y="3862557"/>
                </a:cubicBezTo>
                <a:cubicBezTo>
                  <a:pt x="5687318" y="3853838"/>
                  <a:pt x="5688025" y="3845841"/>
                  <a:pt x="5689439" y="3838565"/>
                </a:cubicBezTo>
                <a:cubicBezTo>
                  <a:pt x="5690853" y="3831290"/>
                  <a:pt x="5693150" y="3825045"/>
                  <a:pt x="5696332" y="3819831"/>
                </a:cubicBezTo>
                <a:cubicBezTo>
                  <a:pt x="5699513" y="3814618"/>
                  <a:pt x="5703695" y="3810582"/>
                  <a:pt x="5708880" y="3807725"/>
                </a:cubicBezTo>
                <a:cubicBezTo>
                  <a:pt x="5714064" y="3804868"/>
                  <a:pt x="5720426" y="3803439"/>
                  <a:pt x="5727967" y="3803439"/>
                </a:cubicBezTo>
                <a:close/>
                <a:moveTo>
                  <a:pt x="5632717" y="3803439"/>
                </a:moveTo>
                <a:cubicBezTo>
                  <a:pt x="5639963" y="3803439"/>
                  <a:pt x="5646046" y="3804721"/>
                  <a:pt x="5650965" y="3807283"/>
                </a:cubicBezTo>
                <a:cubicBezTo>
                  <a:pt x="5655884" y="3809846"/>
                  <a:pt x="5659845" y="3813616"/>
                  <a:pt x="5662850" y="3818594"/>
                </a:cubicBezTo>
                <a:cubicBezTo>
                  <a:pt x="5665854" y="3823572"/>
                  <a:pt x="5667990" y="3829699"/>
                  <a:pt x="5669256" y="3836975"/>
                </a:cubicBezTo>
                <a:cubicBezTo>
                  <a:pt x="5670523" y="3844250"/>
                  <a:pt x="5671156" y="3852601"/>
                  <a:pt x="5671156" y="3862027"/>
                </a:cubicBezTo>
                <a:cubicBezTo>
                  <a:pt x="5671156" y="3870804"/>
                  <a:pt x="5670464" y="3878816"/>
                  <a:pt x="5669080" y="3886062"/>
                </a:cubicBezTo>
                <a:cubicBezTo>
                  <a:pt x="5667695" y="3893308"/>
                  <a:pt x="5665398" y="3899538"/>
                  <a:pt x="5662187" y="3904752"/>
                </a:cubicBezTo>
                <a:cubicBezTo>
                  <a:pt x="5658977" y="3909965"/>
                  <a:pt x="5654779" y="3914001"/>
                  <a:pt x="5649595" y="3916858"/>
                </a:cubicBezTo>
                <a:cubicBezTo>
                  <a:pt x="5644411" y="3919715"/>
                  <a:pt x="5638019" y="3921144"/>
                  <a:pt x="5630419" y="3921144"/>
                </a:cubicBezTo>
                <a:cubicBezTo>
                  <a:pt x="5623232" y="3921144"/>
                  <a:pt x="5617179" y="3919863"/>
                  <a:pt x="5612260" y="3917300"/>
                </a:cubicBezTo>
                <a:cubicBezTo>
                  <a:pt x="5607341" y="3914737"/>
                  <a:pt x="5603379" y="3910967"/>
                  <a:pt x="5600375" y="3905989"/>
                </a:cubicBezTo>
                <a:cubicBezTo>
                  <a:pt x="5597370" y="3901011"/>
                  <a:pt x="5595235" y="3894884"/>
                  <a:pt x="5593968" y="3887609"/>
                </a:cubicBezTo>
                <a:cubicBezTo>
                  <a:pt x="5592701" y="3880333"/>
                  <a:pt x="5592068" y="3871982"/>
                  <a:pt x="5592068" y="3862557"/>
                </a:cubicBezTo>
                <a:cubicBezTo>
                  <a:pt x="5592068" y="3853838"/>
                  <a:pt x="5592775" y="3845841"/>
                  <a:pt x="5594189" y="3838565"/>
                </a:cubicBezTo>
                <a:cubicBezTo>
                  <a:pt x="5595603" y="3831290"/>
                  <a:pt x="5597900" y="3825045"/>
                  <a:pt x="5601082" y="3819831"/>
                </a:cubicBezTo>
                <a:cubicBezTo>
                  <a:pt x="5604263" y="3814618"/>
                  <a:pt x="5608445" y="3810582"/>
                  <a:pt x="5613630" y="3807725"/>
                </a:cubicBezTo>
                <a:cubicBezTo>
                  <a:pt x="5618814" y="3804868"/>
                  <a:pt x="5625176" y="3803439"/>
                  <a:pt x="5632717" y="3803439"/>
                </a:cubicBezTo>
                <a:close/>
                <a:moveTo>
                  <a:pt x="3228614" y="3788553"/>
                </a:moveTo>
                <a:cubicBezTo>
                  <a:pt x="3224607" y="3788553"/>
                  <a:pt x="3221131" y="3788892"/>
                  <a:pt x="3218186" y="3789570"/>
                </a:cubicBezTo>
                <a:cubicBezTo>
                  <a:pt x="3215241" y="3790247"/>
                  <a:pt x="3212796" y="3791249"/>
                  <a:pt x="3210852" y="3792574"/>
                </a:cubicBezTo>
                <a:cubicBezTo>
                  <a:pt x="3208908" y="3793900"/>
                  <a:pt x="3207479" y="3795490"/>
                  <a:pt x="3206566" y="3797346"/>
                </a:cubicBezTo>
                <a:cubicBezTo>
                  <a:pt x="3205653" y="3799202"/>
                  <a:pt x="3205196" y="3801337"/>
                  <a:pt x="3205196" y="3803752"/>
                </a:cubicBezTo>
                <a:cubicBezTo>
                  <a:pt x="3205196" y="3807876"/>
                  <a:pt x="3206507" y="3811161"/>
                  <a:pt x="3209129" y="3813605"/>
                </a:cubicBezTo>
                <a:cubicBezTo>
                  <a:pt x="3211750" y="3816050"/>
                  <a:pt x="3215417" y="3817273"/>
                  <a:pt x="3220130" y="3817273"/>
                </a:cubicBezTo>
                <a:cubicBezTo>
                  <a:pt x="3223959" y="3817273"/>
                  <a:pt x="3227509" y="3816300"/>
                  <a:pt x="3230778" y="3814356"/>
                </a:cubicBezTo>
                <a:cubicBezTo>
                  <a:pt x="3234048" y="3812412"/>
                  <a:pt x="3237480" y="3809437"/>
                  <a:pt x="3241073" y="3805431"/>
                </a:cubicBezTo>
                <a:lnTo>
                  <a:pt x="3241073" y="3788553"/>
                </a:lnTo>
                <a:close/>
                <a:moveTo>
                  <a:pt x="2892764" y="3753825"/>
                </a:moveTo>
                <a:cubicBezTo>
                  <a:pt x="2889053" y="3753825"/>
                  <a:pt x="2885901" y="3754709"/>
                  <a:pt x="2883309" y="3756476"/>
                </a:cubicBezTo>
                <a:cubicBezTo>
                  <a:pt x="2880717" y="3758244"/>
                  <a:pt x="2878611" y="3760571"/>
                  <a:pt x="2876990" y="3763457"/>
                </a:cubicBezTo>
                <a:cubicBezTo>
                  <a:pt x="2875370" y="3766344"/>
                  <a:pt x="2874192" y="3769613"/>
                  <a:pt x="2873456" y="3773266"/>
                </a:cubicBezTo>
                <a:cubicBezTo>
                  <a:pt x="2872719" y="3776918"/>
                  <a:pt x="2872351" y="3780630"/>
                  <a:pt x="2872351" y="3784400"/>
                </a:cubicBezTo>
                <a:cubicBezTo>
                  <a:pt x="2872351" y="3788406"/>
                  <a:pt x="2872661" y="3792324"/>
                  <a:pt x="2873279" y="3796153"/>
                </a:cubicBezTo>
                <a:cubicBezTo>
                  <a:pt x="2873898" y="3799982"/>
                  <a:pt x="2874973" y="3803384"/>
                  <a:pt x="2876505" y="3806359"/>
                </a:cubicBezTo>
                <a:cubicBezTo>
                  <a:pt x="2878037" y="3809334"/>
                  <a:pt x="2880069" y="3811720"/>
                  <a:pt x="2882602" y="3813517"/>
                </a:cubicBezTo>
                <a:cubicBezTo>
                  <a:pt x="2885135" y="3815314"/>
                  <a:pt x="2888316" y="3816212"/>
                  <a:pt x="2892146" y="3816212"/>
                </a:cubicBezTo>
                <a:cubicBezTo>
                  <a:pt x="2894089" y="3816212"/>
                  <a:pt x="2895960" y="3815947"/>
                  <a:pt x="2897757" y="3815417"/>
                </a:cubicBezTo>
                <a:cubicBezTo>
                  <a:pt x="2899553" y="3814887"/>
                  <a:pt x="2901395" y="3814003"/>
                  <a:pt x="2903280" y="3812766"/>
                </a:cubicBezTo>
                <a:cubicBezTo>
                  <a:pt x="2905165" y="3811529"/>
                  <a:pt x="2907139" y="3809923"/>
                  <a:pt x="2909200" y="3807950"/>
                </a:cubicBezTo>
                <a:cubicBezTo>
                  <a:pt x="2911262" y="3805976"/>
                  <a:pt x="2913442" y="3803546"/>
                  <a:pt x="2915739" y="3800660"/>
                </a:cubicBezTo>
                <a:lnTo>
                  <a:pt x="2915739" y="3768848"/>
                </a:lnTo>
                <a:cubicBezTo>
                  <a:pt x="2911792" y="3763958"/>
                  <a:pt x="2907978" y="3760232"/>
                  <a:pt x="2904296" y="3757669"/>
                </a:cubicBezTo>
                <a:cubicBezTo>
                  <a:pt x="2900614" y="3755107"/>
                  <a:pt x="2896770" y="3753825"/>
                  <a:pt x="2892764" y="3753825"/>
                </a:cubicBezTo>
                <a:close/>
                <a:moveTo>
                  <a:pt x="3468197" y="3753472"/>
                </a:moveTo>
                <a:cubicBezTo>
                  <a:pt x="3463858" y="3753472"/>
                  <a:pt x="3460128" y="3754238"/>
                  <a:pt x="3457007" y="3755769"/>
                </a:cubicBezTo>
                <a:cubicBezTo>
                  <a:pt x="3453886" y="3757301"/>
                  <a:pt x="3451315" y="3759466"/>
                  <a:pt x="3449294" y="3762264"/>
                </a:cubicBezTo>
                <a:cubicBezTo>
                  <a:pt x="3447273" y="3765063"/>
                  <a:pt x="3445772" y="3768376"/>
                  <a:pt x="3444792" y="3772206"/>
                </a:cubicBezTo>
                <a:cubicBezTo>
                  <a:pt x="3443811" y="3776035"/>
                  <a:pt x="3443321" y="3780217"/>
                  <a:pt x="3443321" y="3784754"/>
                </a:cubicBezTo>
                <a:cubicBezTo>
                  <a:pt x="3443321" y="3789113"/>
                  <a:pt x="3443722" y="3793207"/>
                  <a:pt x="3444525" y="3797037"/>
                </a:cubicBezTo>
                <a:cubicBezTo>
                  <a:pt x="3445327" y="3800866"/>
                  <a:pt x="3446665" y="3804209"/>
                  <a:pt x="3448537" y="3807066"/>
                </a:cubicBezTo>
                <a:cubicBezTo>
                  <a:pt x="3450409" y="3809923"/>
                  <a:pt x="3452921" y="3812191"/>
                  <a:pt x="3456071" y="3813870"/>
                </a:cubicBezTo>
                <a:cubicBezTo>
                  <a:pt x="3459221" y="3815549"/>
                  <a:pt x="3463145" y="3816389"/>
                  <a:pt x="3467841" y="3816389"/>
                </a:cubicBezTo>
                <a:cubicBezTo>
                  <a:pt x="3472121" y="3816389"/>
                  <a:pt x="3475837" y="3815623"/>
                  <a:pt x="3478987" y="3814091"/>
                </a:cubicBezTo>
                <a:cubicBezTo>
                  <a:pt x="3482137" y="3812560"/>
                  <a:pt x="3484723" y="3810409"/>
                  <a:pt x="3486744" y="3807641"/>
                </a:cubicBezTo>
                <a:cubicBezTo>
                  <a:pt x="3488765" y="3804872"/>
                  <a:pt x="3490251" y="3801573"/>
                  <a:pt x="3491202" y="3797744"/>
                </a:cubicBezTo>
                <a:cubicBezTo>
                  <a:pt x="3492153" y="3793914"/>
                  <a:pt x="3492629" y="3789702"/>
                  <a:pt x="3492629" y="3785107"/>
                </a:cubicBezTo>
                <a:cubicBezTo>
                  <a:pt x="3492629" y="3780807"/>
                  <a:pt x="3492228" y="3776742"/>
                  <a:pt x="3491425" y="3772912"/>
                </a:cubicBezTo>
                <a:cubicBezTo>
                  <a:pt x="3490623" y="3769083"/>
                  <a:pt x="3489300" y="3765725"/>
                  <a:pt x="3487457" y="3762839"/>
                </a:cubicBezTo>
                <a:cubicBezTo>
                  <a:pt x="3485614" y="3759952"/>
                  <a:pt x="3483118" y="3757669"/>
                  <a:pt x="3479967" y="3755990"/>
                </a:cubicBezTo>
                <a:cubicBezTo>
                  <a:pt x="3476817" y="3754311"/>
                  <a:pt x="3472893" y="3753472"/>
                  <a:pt x="3468197" y="3753472"/>
                </a:cubicBezTo>
                <a:close/>
                <a:moveTo>
                  <a:pt x="2077547" y="3753472"/>
                </a:moveTo>
                <a:cubicBezTo>
                  <a:pt x="2073209" y="3753472"/>
                  <a:pt x="2069478" y="3754238"/>
                  <a:pt x="2066358" y="3755769"/>
                </a:cubicBezTo>
                <a:cubicBezTo>
                  <a:pt x="2063237" y="3757301"/>
                  <a:pt x="2060666" y="3759466"/>
                  <a:pt x="2058645" y="3762264"/>
                </a:cubicBezTo>
                <a:cubicBezTo>
                  <a:pt x="2056624" y="3765063"/>
                  <a:pt x="2055123" y="3768376"/>
                  <a:pt x="2054142" y="3772206"/>
                </a:cubicBezTo>
                <a:cubicBezTo>
                  <a:pt x="2053161" y="3776035"/>
                  <a:pt x="2052671" y="3780217"/>
                  <a:pt x="2052671" y="3784754"/>
                </a:cubicBezTo>
                <a:cubicBezTo>
                  <a:pt x="2052671" y="3789113"/>
                  <a:pt x="2053072" y="3793207"/>
                  <a:pt x="2053875" y="3797037"/>
                </a:cubicBezTo>
                <a:cubicBezTo>
                  <a:pt x="2054678" y="3800866"/>
                  <a:pt x="2056015" y="3804209"/>
                  <a:pt x="2057888" y="3807066"/>
                </a:cubicBezTo>
                <a:cubicBezTo>
                  <a:pt x="2059760" y="3809923"/>
                  <a:pt x="2062271" y="3812191"/>
                  <a:pt x="2065422" y="3813870"/>
                </a:cubicBezTo>
                <a:cubicBezTo>
                  <a:pt x="2068572" y="3815549"/>
                  <a:pt x="2072495" y="3816389"/>
                  <a:pt x="2077191" y="3816389"/>
                </a:cubicBezTo>
                <a:cubicBezTo>
                  <a:pt x="2081472" y="3816389"/>
                  <a:pt x="2085187" y="3815623"/>
                  <a:pt x="2088337" y="3814091"/>
                </a:cubicBezTo>
                <a:cubicBezTo>
                  <a:pt x="2091488" y="3812560"/>
                  <a:pt x="2094073" y="3810409"/>
                  <a:pt x="2096094" y="3807641"/>
                </a:cubicBezTo>
                <a:cubicBezTo>
                  <a:pt x="2098115" y="3804872"/>
                  <a:pt x="2099602" y="3801573"/>
                  <a:pt x="2100553" y="3797744"/>
                </a:cubicBezTo>
                <a:cubicBezTo>
                  <a:pt x="2101504" y="3793914"/>
                  <a:pt x="2101980" y="3789702"/>
                  <a:pt x="2101980" y="3785107"/>
                </a:cubicBezTo>
                <a:cubicBezTo>
                  <a:pt x="2101980" y="3780807"/>
                  <a:pt x="2101578" y="3776742"/>
                  <a:pt x="2100775" y="3772912"/>
                </a:cubicBezTo>
                <a:cubicBezTo>
                  <a:pt x="2099973" y="3769083"/>
                  <a:pt x="2098650" y="3765725"/>
                  <a:pt x="2096807" y="3762839"/>
                </a:cubicBezTo>
                <a:cubicBezTo>
                  <a:pt x="2094965" y="3759952"/>
                  <a:pt x="2092468" y="3757669"/>
                  <a:pt x="2089318" y="3755990"/>
                </a:cubicBezTo>
                <a:cubicBezTo>
                  <a:pt x="2086168" y="3754311"/>
                  <a:pt x="2082244" y="3753472"/>
                  <a:pt x="2077547" y="3753472"/>
                </a:cubicBezTo>
                <a:close/>
                <a:moveTo>
                  <a:pt x="2989653" y="3752676"/>
                </a:moveTo>
                <a:cubicBezTo>
                  <a:pt x="2986037" y="3752676"/>
                  <a:pt x="2982866" y="3753354"/>
                  <a:pt x="2980140" y="3754709"/>
                </a:cubicBezTo>
                <a:cubicBezTo>
                  <a:pt x="2977413" y="3756064"/>
                  <a:pt x="2975131" y="3757861"/>
                  <a:pt x="2973294" y="3760099"/>
                </a:cubicBezTo>
                <a:cubicBezTo>
                  <a:pt x="2971455" y="3762338"/>
                  <a:pt x="2970033" y="3764945"/>
                  <a:pt x="2969025" y="3767920"/>
                </a:cubicBezTo>
                <a:cubicBezTo>
                  <a:pt x="2968018" y="3770895"/>
                  <a:pt x="2967455" y="3774002"/>
                  <a:pt x="2967336" y="3777242"/>
                </a:cubicBezTo>
                <a:lnTo>
                  <a:pt x="3010724" y="3777242"/>
                </a:lnTo>
                <a:cubicBezTo>
                  <a:pt x="3010901" y="3769584"/>
                  <a:pt x="3009197" y="3763575"/>
                  <a:pt x="3005612" y="3759216"/>
                </a:cubicBezTo>
                <a:cubicBezTo>
                  <a:pt x="3002026" y="3754856"/>
                  <a:pt x="2996707" y="3752676"/>
                  <a:pt x="2989653" y="3752676"/>
                </a:cubicBezTo>
                <a:close/>
                <a:moveTo>
                  <a:pt x="2675328" y="3752676"/>
                </a:moveTo>
                <a:cubicBezTo>
                  <a:pt x="2671712" y="3752676"/>
                  <a:pt x="2668541" y="3753354"/>
                  <a:pt x="2665815" y="3754709"/>
                </a:cubicBezTo>
                <a:cubicBezTo>
                  <a:pt x="2663088" y="3756064"/>
                  <a:pt x="2660806" y="3757861"/>
                  <a:pt x="2658968" y="3760099"/>
                </a:cubicBezTo>
                <a:cubicBezTo>
                  <a:pt x="2657131" y="3762338"/>
                  <a:pt x="2655708" y="3764945"/>
                  <a:pt x="2654701" y="3767920"/>
                </a:cubicBezTo>
                <a:cubicBezTo>
                  <a:pt x="2653693" y="3770895"/>
                  <a:pt x="2653130" y="3774002"/>
                  <a:pt x="2653011" y="3777242"/>
                </a:cubicBezTo>
                <a:lnTo>
                  <a:pt x="2696399" y="3777242"/>
                </a:lnTo>
                <a:cubicBezTo>
                  <a:pt x="2696576" y="3769584"/>
                  <a:pt x="2694871" y="3763575"/>
                  <a:pt x="2691286" y="3759216"/>
                </a:cubicBezTo>
                <a:cubicBezTo>
                  <a:pt x="2687701" y="3754856"/>
                  <a:pt x="2682381" y="3752676"/>
                  <a:pt x="2675328" y="3752676"/>
                </a:cubicBezTo>
                <a:close/>
                <a:moveTo>
                  <a:pt x="2484828" y="3752676"/>
                </a:moveTo>
                <a:cubicBezTo>
                  <a:pt x="2481213" y="3752676"/>
                  <a:pt x="2478042" y="3753354"/>
                  <a:pt x="2475315" y="3754709"/>
                </a:cubicBezTo>
                <a:cubicBezTo>
                  <a:pt x="2472588" y="3756064"/>
                  <a:pt x="2470306" y="3757861"/>
                  <a:pt x="2468468" y="3760099"/>
                </a:cubicBezTo>
                <a:cubicBezTo>
                  <a:pt x="2466631" y="3762338"/>
                  <a:pt x="2465208" y="3764945"/>
                  <a:pt x="2464201" y="3767920"/>
                </a:cubicBezTo>
                <a:cubicBezTo>
                  <a:pt x="2463193" y="3770895"/>
                  <a:pt x="2462630" y="3774002"/>
                  <a:pt x="2462511" y="3777242"/>
                </a:cubicBezTo>
                <a:lnTo>
                  <a:pt x="2505899" y="3777242"/>
                </a:lnTo>
                <a:cubicBezTo>
                  <a:pt x="2506076" y="3769584"/>
                  <a:pt x="2504372" y="3763575"/>
                  <a:pt x="2500786" y="3759216"/>
                </a:cubicBezTo>
                <a:cubicBezTo>
                  <a:pt x="2497201" y="3754856"/>
                  <a:pt x="2491882" y="3752676"/>
                  <a:pt x="2484828" y="3752676"/>
                </a:cubicBezTo>
                <a:close/>
                <a:moveTo>
                  <a:pt x="2246703" y="3752676"/>
                </a:moveTo>
                <a:cubicBezTo>
                  <a:pt x="2243088" y="3752676"/>
                  <a:pt x="2239916" y="3753354"/>
                  <a:pt x="2237190" y="3754709"/>
                </a:cubicBezTo>
                <a:cubicBezTo>
                  <a:pt x="2234463" y="3756064"/>
                  <a:pt x="2232181" y="3757861"/>
                  <a:pt x="2230343" y="3760099"/>
                </a:cubicBezTo>
                <a:cubicBezTo>
                  <a:pt x="2228506" y="3762338"/>
                  <a:pt x="2227083" y="3764945"/>
                  <a:pt x="2226076" y="3767920"/>
                </a:cubicBezTo>
                <a:cubicBezTo>
                  <a:pt x="2225068" y="3770895"/>
                  <a:pt x="2224505" y="3774002"/>
                  <a:pt x="2224386" y="3777242"/>
                </a:cubicBezTo>
                <a:lnTo>
                  <a:pt x="2267774" y="3777242"/>
                </a:lnTo>
                <a:cubicBezTo>
                  <a:pt x="2267951" y="3769584"/>
                  <a:pt x="2266247" y="3763575"/>
                  <a:pt x="2262661" y="3759216"/>
                </a:cubicBezTo>
                <a:cubicBezTo>
                  <a:pt x="2259076" y="3754856"/>
                  <a:pt x="2253757" y="3752676"/>
                  <a:pt x="2246703" y="3752676"/>
                </a:cubicBezTo>
                <a:close/>
                <a:moveTo>
                  <a:pt x="3374562" y="3752588"/>
                </a:moveTo>
                <a:cubicBezTo>
                  <a:pt x="3371735" y="3752588"/>
                  <a:pt x="3369276" y="3753059"/>
                  <a:pt x="3367184" y="3754002"/>
                </a:cubicBezTo>
                <a:cubicBezTo>
                  <a:pt x="3365093" y="3754945"/>
                  <a:pt x="3363355" y="3756241"/>
                  <a:pt x="3361970" y="3757890"/>
                </a:cubicBezTo>
                <a:cubicBezTo>
                  <a:pt x="3360586" y="3759540"/>
                  <a:pt x="3359555" y="3761440"/>
                  <a:pt x="3358878" y="3763590"/>
                </a:cubicBezTo>
                <a:cubicBezTo>
                  <a:pt x="3358200" y="3765740"/>
                  <a:pt x="3357862" y="3767993"/>
                  <a:pt x="3357862" y="3770350"/>
                </a:cubicBezTo>
                <a:cubicBezTo>
                  <a:pt x="3357862" y="3775593"/>
                  <a:pt x="3359349" y="3779717"/>
                  <a:pt x="3362324" y="3782721"/>
                </a:cubicBezTo>
                <a:cubicBezTo>
                  <a:pt x="3365299" y="3785726"/>
                  <a:pt x="3369467" y="3787228"/>
                  <a:pt x="3374828" y="3787228"/>
                </a:cubicBezTo>
                <a:cubicBezTo>
                  <a:pt x="3377715" y="3787228"/>
                  <a:pt x="3380218" y="3786771"/>
                  <a:pt x="3382339" y="3785858"/>
                </a:cubicBezTo>
                <a:cubicBezTo>
                  <a:pt x="3384460" y="3784945"/>
                  <a:pt x="3386213" y="3783678"/>
                  <a:pt x="3387597" y="3782058"/>
                </a:cubicBezTo>
                <a:cubicBezTo>
                  <a:pt x="3388981" y="3780438"/>
                  <a:pt x="3390012" y="3778568"/>
                  <a:pt x="3390689" y="3776447"/>
                </a:cubicBezTo>
                <a:cubicBezTo>
                  <a:pt x="3391367" y="3774326"/>
                  <a:pt x="3391706" y="3772117"/>
                  <a:pt x="3391706" y="3769820"/>
                </a:cubicBezTo>
                <a:cubicBezTo>
                  <a:pt x="3391706" y="3764400"/>
                  <a:pt x="3390218" y="3760173"/>
                  <a:pt x="3387243" y="3757139"/>
                </a:cubicBezTo>
                <a:cubicBezTo>
                  <a:pt x="3384268" y="3754105"/>
                  <a:pt x="3380042" y="3752588"/>
                  <a:pt x="3374562" y="3752588"/>
                </a:cubicBezTo>
                <a:close/>
                <a:moveTo>
                  <a:pt x="3374828" y="3741454"/>
                </a:moveTo>
                <a:cubicBezTo>
                  <a:pt x="3377243" y="3741454"/>
                  <a:pt x="3379497" y="3741586"/>
                  <a:pt x="3381588" y="3741852"/>
                </a:cubicBezTo>
                <a:cubicBezTo>
                  <a:pt x="3383679" y="3742117"/>
                  <a:pt x="3385638" y="3742485"/>
                  <a:pt x="3387464" y="3742956"/>
                </a:cubicBezTo>
                <a:lnTo>
                  <a:pt x="3411500" y="3742956"/>
                </a:lnTo>
                <a:cubicBezTo>
                  <a:pt x="3412501" y="3742956"/>
                  <a:pt x="3413252" y="3743442"/>
                  <a:pt x="3413753" y="3744414"/>
                </a:cubicBezTo>
                <a:cubicBezTo>
                  <a:pt x="3414254" y="3745386"/>
                  <a:pt x="3414504" y="3746874"/>
                  <a:pt x="3414504" y="3748877"/>
                </a:cubicBezTo>
                <a:cubicBezTo>
                  <a:pt x="3414504" y="3750939"/>
                  <a:pt x="3414224" y="3752426"/>
                  <a:pt x="3413665" y="3753339"/>
                </a:cubicBezTo>
                <a:cubicBezTo>
                  <a:pt x="3413105" y="3754252"/>
                  <a:pt x="3412383" y="3754709"/>
                  <a:pt x="3411500" y="3754709"/>
                </a:cubicBezTo>
                <a:lnTo>
                  <a:pt x="3400101" y="3754709"/>
                </a:lnTo>
                <a:cubicBezTo>
                  <a:pt x="3402162" y="3756830"/>
                  <a:pt x="3403606" y="3759171"/>
                  <a:pt x="3404430" y="3761734"/>
                </a:cubicBezTo>
                <a:cubicBezTo>
                  <a:pt x="3405255" y="3764297"/>
                  <a:pt x="3405668" y="3766962"/>
                  <a:pt x="3405668" y="3769731"/>
                </a:cubicBezTo>
                <a:cubicBezTo>
                  <a:pt x="3405668" y="3774326"/>
                  <a:pt x="3404931" y="3778391"/>
                  <a:pt x="3403458" y="3781926"/>
                </a:cubicBezTo>
                <a:cubicBezTo>
                  <a:pt x="3401986" y="3785461"/>
                  <a:pt x="3399880" y="3788450"/>
                  <a:pt x="3397140" y="3790895"/>
                </a:cubicBezTo>
                <a:cubicBezTo>
                  <a:pt x="3394401" y="3793340"/>
                  <a:pt x="3391146" y="3795210"/>
                  <a:pt x="3387376" y="3796506"/>
                </a:cubicBezTo>
                <a:cubicBezTo>
                  <a:pt x="3383605" y="3797802"/>
                  <a:pt x="3379423" y="3798450"/>
                  <a:pt x="3374828" y="3798450"/>
                </a:cubicBezTo>
                <a:cubicBezTo>
                  <a:pt x="3371588" y="3798450"/>
                  <a:pt x="3368509" y="3798023"/>
                  <a:pt x="3365593" y="3797169"/>
                </a:cubicBezTo>
                <a:cubicBezTo>
                  <a:pt x="3362678" y="3796315"/>
                  <a:pt x="3360424" y="3795240"/>
                  <a:pt x="3358834" y="3793944"/>
                </a:cubicBezTo>
                <a:cubicBezTo>
                  <a:pt x="3357773" y="3795004"/>
                  <a:pt x="3356904" y="3796212"/>
                  <a:pt x="3356227" y="3797567"/>
                </a:cubicBezTo>
                <a:cubicBezTo>
                  <a:pt x="3355549" y="3798922"/>
                  <a:pt x="3355211" y="3800483"/>
                  <a:pt x="3355211" y="3802250"/>
                </a:cubicBezTo>
                <a:cubicBezTo>
                  <a:pt x="3355211" y="3804312"/>
                  <a:pt x="3356168" y="3806021"/>
                  <a:pt x="3358082" y="3807375"/>
                </a:cubicBezTo>
                <a:cubicBezTo>
                  <a:pt x="3359997" y="3808730"/>
                  <a:pt x="3362545" y="3809467"/>
                  <a:pt x="3365726" y="3809585"/>
                </a:cubicBezTo>
                <a:lnTo>
                  <a:pt x="3386492" y="3810468"/>
                </a:lnTo>
                <a:cubicBezTo>
                  <a:pt x="3390439" y="3810586"/>
                  <a:pt x="3394062" y="3811131"/>
                  <a:pt x="3397361" y="3812103"/>
                </a:cubicBezTo>
                <a:cubicBezTo>
                  <a:pt x="3400660" y="3813075"/>
                  <a:pt x="3403518" y="3814460"/>
                  <a:pt x="3405933" y="3816256"/>
                </a:cubicBezTo>
                <a:cubicBezTo>
                  <a:pt x="3408348" y="3818053"/>
                  <a:pt x="3410233" y="3820262"/>
                  <a:pt x="3411589" y="3822884"/>
                </a:cubicBezTo>
                <a:cubicBezTo>
                  <a:pt x="3412944" y="3825505"/>
                  <a:pt x="3413621" y="3828554"/>
                  <a:pt x="3413621" y="3832030"/>
                </a:cubicBezTo>
                <a:cubicBezTo>
                  <a:pt x="3413621" y="3835682"/>
                  <a:pt x="3412855" y="3839158"/>
                  <a:pt x="3411323" y="3842457"/>
                </a:cubicBezTo>
                <a:cubicBezTo>
                  <a:pt x="3409792" y="3845756"/>
                  <a:pt x="3407450" y="3848657"/>
                  <a:pt x="3404298" y="3851161"/>
                </a:cubicBezTo>
                <a:cubicBezTo>
                  <a:pt x="3401147" y="3853665"/>
                  <a:pt x="3397126" y="3855638"/>
                  <a:pt x="3392236" y="3857082"/>
                </a:cubicBezTo>
                <a:cubicBezTo>
                  <a:pt x="3387346" y="3858525"/>
                  <a:pt x="3381573" y="3859247"/>
                  <a:pt x="3374916" y="3859247"/>
                </a:cubicBezTo>
                <a:cubicBezTo>
                  <a:pt x="3368495" y="3859247"/>
                  <a:pt x="3363031" y="3858702"/>
                  <a:pt x="3358524" y="3857612"/>
                </a:cubicBezTo>
                <a:cubicBezTo>
                  <a:pt x="3354017" y="3856522"/>
                  <a:pt x="3350321" y="3855035"/>
                  <a:pt x="3347434" y="3853149"/>
                </a:cubicBezTo>
                <a:cubicBezTo>
                  <a:pt x="3344547" y="3851264"/>
                  <a:pt x="3342456" y="3849011"/>
                  <a:pt x="3341160" y="3846389"/>
                </a:cubicBezTo>
                <a:cubicBezTo>
                  <a:pt x="3339864" y="3843768"/>
                  <a:pt x="3339216" y="3840925"/>
                  <a:pt x="3339216" y="3837862"/>
                </a:cubicBezTo>
                <a:cubicBezTo>
                  <a:pt x="3339216" y="3835918"/>
                  <a:pt x="3339451" y="3834033"/>
                  <a:pt x="3339923" y="3832206"/>
                </a:cubicBezTo>
                <a:cubicBezTo>
                  <a:pt x="3340394" y="3830380"/>
                  <a:pt x="3341116" y="3828642"/>
                  <a:pt x="3342088" y="3826993"/>
                </a:cubicBezTo>
                <a:cubicBezTo>
                  <a:pt x="3343060" y="3825343"/>
                  <a:pt x="3344268" y="3823767"/>
                  <a:pt x="3345711" y="3822265"/>
                </a:cubicBezTo>
                <a:cubicBezTo>
                  <a:pt x="3347154" y="3820763"/>
                  <a:pt x="3348818" y="3819276"/>
                  <a:pt x="3350703" y="3817803"/>
                </a:cubicBezTo>
                <a:cubicBezTo>
                  <a:pt x="3347817" y="3816330"/>
                  <a:pt x="3345681" y="3814474"/>
                  <a:pt x="3344297" y="3812236"/>
                </a:cubicBezTo>
                <a:cubicBezTo>
                  <a:pt x="3342913" y="3809997"/>
                  <a:pt x="3342221" y="3807582"/>
                  <a:pt x="3342221" y="3804990"/>
                </a:cubicBezTo>
                <a:cubicBezTo>
                  <a:pt x="3342221" y="3801396"/>
                  <a:pt x="3342957" y="3798185"/>
                  <a:pt x="3344429" y="3795358"/>
                </a:cubicBezTo>
                <a:cubicBezTo>
                  <a:pt x="3345902" y="3792530"/>
                  <a:pt x="3347729" y="3789997"/>
                  <a:pt x="3349909" y="3787758"/>
                </a:cubicBezTo>
                <a:cubicBezTo>
                  <a:pt x="3348082" y="3785578"/>
                  <a:pt x="3346639" y="3783119"/>
                  <a:pt x="3345578" y="3780379"/>
                </a:cubicBezTo>
                <a:cubicBezTo>
                  <a:pt x="3344518" y="3777640"/>
                  <a:pt x="3343988" y="3774326"/>
                  <a:pt x="3343988" y="3770438"/>
                </a:cubicBezTo>
                <a:cubicBezTo>
                  <a:pt x="3343988" y="3765902"/>
                  <a:pt x="3344753" y="3761837"/>
                  <a:pt x="3346286" y="3758244"/>
                </a:cubicBezTo>
                <a:cubicBezTo>
                  <a:pt x="3347817" y="3754650"/>
                  <a:pt x="3349938" y="3751616"/>
                  <a:pt x="3352648" y="3749142"/>
                </a:cubicBezTo>
                <a:cubicBezTo>
                  <a:pt x="3355358" y="3746668"/>
                  <a:pt x="3358612" y="3744768"/>
                  <a:pt x="3362412" y="3743442"/>
                </a:cubicBezTo>
                <a:cubicBezTo>
                  <a:pt x="3366212" y="3742117"/>
                  <a:pt x="3370351" y="3741454"/>
                  <a:pt x="3374828" y="3741454"/>
                </a:cubicBezTo>
                <a:close/>
                <a:moveTo>
                  <a:pt x="3151000" y="3741366"/>
                </a:moveTo>
                <a:cubicBezTo>
                  <a:pt x="3153533" y="3741366"/>
                  <a:pt x="3155992" y="3741601"/>
                  <a:pt x="3158378" y="3742072"/>
                </a:cubicBezTo>
                <a:cubicBezTo>
                  <a:pt x="3160764" y="3742544"/>
                  <a:pt x="3162959" y="3743162"/>
                  <a:pt x="3164962" y="3743928"/>
                </a:cubicBezTo>
                <a:cubicBezTo>
                  <a:pt x="3166964" y="3744694"/>
                  <a:pt x="3168746" y="3745578"/>
                  <a:pt x="3170308" y="3746579"/>
                </a:cubicBezTo>
                <a:cubicBezTo>
                  <a:pt x="3171869" y="3747581"/>
                  <a:pt x="3173003" y="3748435"/>
                  <a:pt x="3173710" y="3749142"/>
                </a:cubicBezTo>
                <a:cubicBezTo>
                  <a:pt x="3174417" y="3749849"/>
                  <a:pt x="3174903" y="3750408"/>
                  <a:pt x="3175168" y="3750821"/>
                </a:cubicBezTo>
                <a:cubicBezTo>
                  <a:pt x="3175433" y="3751233"/>
                  <a:pt x="3175654" y="3751719"/>
                  <a:pt x="3175831" y="3752279"/>
                </a:cubicBezTo>
                <a:cubicBezTo>
                  <a:pt x="3176007" y="3752838"/>
                  <a:pt x="3176125" y="3753472"/>
                  <a:pt x="3176184" y="3754179"/>
                </a:cubicBezTo>
                <a:cubicBezTo>
                  <a:pt x="3176243" y="3754886"/>
                  <a:pt x="3176273" y="3755769"/>
                  <a:pt x="3176273" y="3756830"/>
                </a:cubicBezTo>
                <a:cubicBezTo>
                  <a:pt x="3176273" y="3759127"/>
                  <a:pt x="3176007" y="3760733"/>
                  <a:pt x="3175477" y="3761646"/>
                </a:cubicBezTo>
                <a:cubicBezTo>
                  <a:pt x="3174947" y="3762559"/>
                  <a:pt x="3174299" y="3763015"/>
                  <a:pt x="3173533" y="3763015"/>
                </a:cubicBezTo>
                <a:cubicBezTo>
                  <a:pt x="3172650" y="3763015"/>
                  <a:pt x="3171633" y="3762529"/>
                  <a:pt x="3170485" y="3761557"/>
                </a:cubicBezTo>
                <a:cubicBezTo>
                  <a:pt x="3169336" y="3760585"/>
                  <a:pt x="3167878" y="3759510"/>
                  <a:pt x="3166110" y="3758332"/>
                </a:cubicBezTo>
                <a:cubicBezTo>
                  <a:pt x="3164343" y="3757154"/>
                  <a:pt x="3162208" y="3756079"/>
                  <a:pt x="3159704" y="3755107"/>
                </a:cubicBezTo>
                <a:cubicBezTo>
                  <a:pt x="3157200" y="3754135"/>
                  <a:pt x="3154240" y="3753649"/>
                  <a:pt x="3150823" y="3753649"/>
                </a:cubicBezTo>
                <a:cubicBezTo>
                  <a:pt x="3143812" y="3753649"/>
                  <a:pt x="3138437" y="3756344"/>
                  <a:pt x="3134696" y="3761734"/>
                </a:cubicBezTo>
                <a:cubicBezTo>
                  <a:pt x="3130955" y="3767124"/>
                  <a:pt x="3129085" y="3774945"/>
                  <a:pt x="3129085" y="3785195"/>
                </a:cubicBezTo>
                <a:cubicBezTo>
                  <a:pt x="3129085" y="3790321"/>
                  <a:pt x="3129570" y="3794813"/>
                  <a:pt x="3130542" y="3798671"/>
                </a:cubicBezTo>
                <a:cubicBezTo>
                  <a:pt x="3131515" y="3802530"/>
                  <a:pt x="3132943" y="3805755"/>
                  <a:pt x="3134829" y="3808347"/>
                </a:cubicBezTo>
                <a:cubicBezTo>
                  <a:pt x="3136713" y="3810940"/>
                  <a:pt x="3139026" y="3812869"/>
                  <a:pt x="3141765" y="3814136"/>
                </a:cubicBezTo>
                <a:cubicBezTo>
                  <a:pt x="3144504" y="3815402"/>
                  <a:pt x="3147642" y="3816035"/>
                  <a:pt x="3151176" y="3816035"/>
                </a:cubicBezTo>
                <a:cubicBezTo>
                  <a:pt x="3154534" y="3816035"/>
                  <a:pt x="3157480" y="3815505"/>
                  <a:pt x="3160013" y="3814445"/>
                </a:cubicBezTo>
                <a:cubicBezTo>
                  <a:pt x="3162546" y="3813384"/>
                  <a:pt x="3164740" y="3812221"/>
                  <a:pt x="3166596" y="3810954"/>
                </a:cubicBezTo>
                <a:cubicBezTo>
                  <a:pt x="3168452" y="3809688"/>
                  <a:pt x="3170013" y="3808539"/>
                  <a:pt x="3171280" y="3807508"/>
                </a:cubicBezTo>
                <a:cubicBezTo>
                  <a:pt x="3172546" y="3806477"/>
                  <a:pt x="3173533" y="3805962"/>
                  <a:pt x="3174240" y="3805962"/>
                </a:cubicBezTo>
                <a:cubicBezTo>
                  <a:pt x="3174653" y="3805962"/>
                  <a:pt x="3175006" y="3806079"/>
                  <a:pt x="3175301" y="3806315"/>
                </a:cubicBezTo>
                <a:cubicBezTo>
                  <a:pt x="3175595" y="3806551"/>
                  <a:pt x="3175845" y="3806948"/>
                  <a:pt x="3176052" y="3807508"/>
                </a:cubicBezTo>
                <a:cubicBezTo>
                  <a:pt x="3176258" y="3808068"/>
                  <a:pt x="3176405" y="3808775"/>
                  <a:pt x="3176493" y="3809629"/>
                </a:cubicBezTo>
                <a:cubicBezTo>
                  <a:pt x="3176582" y="3810483"/>
                  <a:pt x="3176626" y="3811499"/>
                  <a:pt x="3176626" y="3812677"/>
                </a:cubicBezTo>
                <a:cubicBezTo>
                  <a:pt x="3176626" y="3813679"/>
                  <a:pt x="3176597" y="3814548"/>
                  <a:pt x="3176537" y="3815284"/>
                </a:cubicBezTo>
                <a:cubicBezTo>
                  <a:pt x="3176479" y="3816021"/>
                  <a:pt x="3176376" y="3816639"/>
                  <a:pt x="3176228" y="3817140"/>
                </a:cubicBezTo>
                <a:cubicBezTo>
                  <a:pt x="3176081" y="3817641"/>
                  <a:pt x="3175904" y="3818083"/>
                  <a:pt x="3175698" y="3818465"/>
                </a:cubicBezTo>
                <a:cubicBezTo>
                  <a:pt x="3175492" y="3818848"/>
                  <a:pt x="3175020" y="3819408"/>
                  <a:pt x="3174284" y="3820144"/>
                </a:cubicBezTo>
                <a:cubicBezTo>
                  <a:pt x="3173548" y="3820881"/>
                  <a:pt x="3172296" y="3821794"/>
                  <a:pt x="3170529" y="3822884"/>
                </a:cubicBezTo>
                <a:cubicBezTo>
                  <a:pt x="3168761" y="3823974"/>
                  <a:pt x="3166773" y="3824946"/>
                  <a:pt x="3164564" y="3825800"/>
                </a:cubicBezTo>
                <a:cubicBezTo>
                  <a:pt x="3162354" y="3826654"/>
                  <a:pt x="3159954" y="3827346"/>
                  <a:pt x="3157362" y="3827877"/>
                </a:cubicBezTo>
                <a:cubicBezTo>
                  <a:pt x="3154770" y="3828407"/>
                  <a:pt x="3152090" y="3828672"/>
                  <a:pt x="3149321" y="3828672"/>
                </a:cubicBezTo>
                <a:cubicBezTo>
                  <a:pt x="3143606" y="3828672"/>
                  <a:pt x="3138540" y="3827729"/>
                  <a:pt x="3134121" y="3825844"/>
                </a:cubicBezTo>
                <a:cubicBezTo>
                  <a:pt x="3129703" y="3823959"/>
                  <a:pt x="3126007" y="3821205"/>
                  <a:pt x="3123031" y="3817582"/>
                </a:cubicBezTo>
                <a:cubicBezTo>
                  <a:pt x="3120056" y="3813959"/>
                  <a:pt x="3117789" y="3809511"/>
                  <a:pt x="3116227" y="3804238"/>
                </a:cubicBezTo>
                <a:cubicBezTo>
                  <a:pt x="3114666" y="3798966"/>
                  <a:pt x="3113885" y="3792883"/>
                  <a:pt x="3113885" y="3785991"/>
                </a:cubicBezTo>
                <a:cubicBezTo>
                  <a:pt x="3113885" y="3778156"/>
                  <a:pt x="3114843" y="3771425"/>
                  <a:pt x="3116757" y="3765799"/>
                </a:cubicBezTo>
                <a:cubicBezTo>
                  <a:pt x="3118672" y="3760173"/>
                  <a:pt x="3121294" y="3755563"/>
                  <a:pt x="3124622" y="3751970"/>
                </a:cubicBezTo>
                <a:cubicBezTo>
                  <a:pt x="3127950" y="3748376"/>
                  <a:pt x="3131868" y="3745710"/>
                  <a:pt x="3136375" y="3743972"/>
                </a:cubicBezTo>
                <a:cubicBezTo>
                  <a:pt x="3140882" y="3742234"/>
                  <a:pt x="3145756" y="3741366"/>
                  <a:pt x="3151000" y="3741366"/>
                </a:cubicBezTo>
                <a:close/>
                <a:moveTo>
                  <a:pt x="2169924" y="3741366"/>
                </a:moveTo>
                <a:cubicBezTo>
                  <a:pt x="2172458" y="3741366"/>
                  <a:pt x="2174917" y="3741601"/>
                  <a:pt x="2177303" y="3742072"/>
                </a:cubicBezTo>
                <a:cubicBezTo>
                  <a:pt x="2179689" y="3742544"/>
                  <a:pt x="2181883" y="3743162"/>
                  <a:pt x="2183886" y="3743928"/>
                </a:cubicBezTo>
                <a:cubicBezTo>
                  <a:pt x="2185889" y="3744694"/>
                  <a:pt x="2187672" y="3745578"/>
                  <a:pt x="2189233" y="3746579"/>
                </a:cubicBezTo>
                <a:cubicBezTo>
                  <a:pt x="2190794" y="3747581"/>
                  <a:pt x="2191928" y="3748435"/>
                  <a:pt x="2192634" y="3749142"/>
                </a:cubicBezTo>
                <a:cubicBezTo>
                  <a:pt x="2193342" y="3749849"/>
                  <a:pt x="2193828" y="3750408"/>
                  <a:pt x="2194093" y="3750821"/>
                </a:cubicBezTo>
                <a:cubicBezTo>
                  <a:pt x="2194358" y="3751233"/>
                  <a:pt x="2194579" y="3751719"/>
                  <a:pt x="2194755" y="3752279"/>
                </a:cubicBezTo>
                <a:cubicBezTo>
                  <a:pt x="2194932" y="3752838"/>
                  <a:pt x="2195050" y="3753472"/>
                  <a:pt x="2195109" y="3754179"/>
                </a:cubicBezTo>
                <a:cubicBezTo>
                  <a:pt x="2195168" y="3754886"/>
                  <a:pt x="2195197" y="3755769"/>
                  <a:pt x="2195197" y="3756830"/>
                </a:cubicBezTo>
                <a:cubicBezTo>
                  <a:pt x="2195197" y="3759127"/>
                  <a:pt x="2194932" y="3760733"/>
                  <a:pt x="2194402" y="3761646"/>
                </a:cubicBezTo>
                <a:cubicBezTo>
                  <a:pt x="2193872" y="3762559"/>
                  <a:pt x="2193224" y="3763015"/>
                  <a:pt x="2192458" y="3763015"/>
                </a:cubicBezTo>
                <a:cubicBezTo>
                  <a:pt x="2191574" y="3763015"/>
                  <a:pt x="2190558" y="3762529"/>
                  <a:pt x="2189409" y="3761557"/>
                </a:cubicBezTo>
                <a:cubicBezTo>
                  <a:pt x="2188260" y="3760585"/>
                  <a:pt x="2186802" y="3759510"/>
                  <a:pt x="2185035" y="3758332"/>
                </a:cubicBezTo>
                <a:cubicBezTo>
                  <a:pt x="2183268" y="3757154"/>
                  <a:pt x="2181132" y="3756079"/>
                  <a:pt x="2178629" y="3755107"/>
                </a:cubicBezTo>
                <a:cubicBezTo>
                  <a:pt x="2176125" y="3754135"/>
                  <a:pt x="2173164" y="3753649"/>
                  <a:pt x="2169748" y="3753649"/>
                </a:cubicBezTo>
                <a:cubicBezTo>
                  <a:pt x="2162738" y="3753649"/>
                  <a:pt x="2157361" y="3756344"/>
                  <a:pt x="2153621" y="3761734"/>
                </a:cubicBezTo>
                <a:cubicBezTo>
                  <a:pt x="2149880" y="3767124"/>
                  <a:pt x="2148009" y="3774945"/>
                  <a:pt x="2148009" y="3785195"/>
                </a:cubicBezTo>
                <a:cubicBezTo>
                  <a:pt x="2148009" y="3790321"/>
                  <a:pt x="2148496" y="3794813"/>
                  <a:pt x="2149467" y="3798671"/>
                </a:cubicBezTo>
                <a:cubicBezTo>
                  <a:pt x="2150439" y="3802530"/>
                  <a:pt x="2151868" y="3805755"/>
                  <a:pt x="2153753" y="3808347"/>
                </a:cubicBezTo>
                <a:cubicBezTo>
                  <a:pt x="2155639" y="3810940"/>
                  <a:pt x="2157951" y="3812869"/>
                  <a:pt x="2160690" y="3814136"/>
                </a:cubicBezTo>
                <a:cubicBezTo>
                  <a:pt x="2163429" y="3815402"/>
                  <a:pt x="2166566" y="3816035"/>
                  <a:pt x="2170101" y="3816035"/>
                </a:cubicBezTo>
                <a:cubicBezTo>
                  <a:pt x="2173459" y="3816035"/>
                  <a:pt x="2176405" y="3815505"/>
                  <a:pt x="2178938" y="3814445"/>
                </a:cubicBezTo>
                <a:cubicBezTo>
                  <a:pt x="2181471" y="3813384"/>
                  <a:pt x="2183665" y="3812221"/>
                  <a:pt x="2185521" y="3810954"/>
                </a:cubicBezTo>
                <a:cubicBezTo>
                  <a:pt x="2187377" y="3809688"/>
                  <a:pt x="2188938" y="3808539"/>
                  <a:pt x="2190205" y="3807508"/>
                </a:cubicBezTo>
                <a:cubicBezTo>
                  <a:pt x="2191471" y="3806477"/>
                  <a:pt x="2192458" y="3805962"/>
                  <a:pt x="2193165" y="3805962"/>
                </a:cubicBezTo>
                <a:cubicBezTo>
                  <a:pt x="2193577" y="3805962"/>
                  <a:pt x="2193931" y="3806079"/>
                  <a:pt x="2194225" y="3806315"/>
                </a:cubicBezTo>
                <a:cubicBezTo>
                  <a:pt x="2194520" y="3806551"/>
                  <a:pt x="2194770" y="3806948"/>
                  <a:pt x="2194976" y="3807508"/>
                </a:cubicBezTo>
                <a:cubicBezTo>
                  <a:pt x="2195182" y="3808068"/>
                  <a:pt x="2195330" y="3808775"/>
                  <a:pt x="2195418" y="3809629"/>
                </a:cubicBezTo>
                <a:cubicBezTo>
                  <a:pt x="2195506" y="3810483"/>
                  <a:pt x="2195551" y="3811499"/>
                  <a:pt x="2195551" y="3812677"/>
                </a:cubicBezTo>
                <a:cubicBezTo>
                  <a:pt x="2195551" y="3813679"/>
                  <a:pt x="2195521" y="3814548"/>
                  <a:pt x="2195463" y="3815284"/>
                </a:cubicBezTo>
                <a:cubicBezTo>
                  <a:pt x="2195403" y="3816021"/>
                  <a:pt x="2195300" y="3816639"/>
                  <a:pt x="2195153" y="3817140"/>
                </a:cubicBezTo>
                <a:cubicBezTo>
                  <a:pt x="2195006" y="3817641"/>
                  <a:pt x="2194829" y="3818083"/>
                  <a:pt x="2194623" y="3818465"/>
                </a:cubicBezTo>
                <a:cubicBezTo>
                  <a:pt x="2194417" y="3818848"/>
                  <a:pt x="2193945" y="3819408"/>
                  <a:pt x="2193209" y="3820144"/>
                </a:cubicBezTo>
                <a:cubicBezTo>
                  <a:pt x="2192473" y="3820881"/>
                  <a:pt x="2191221" y="3821794"/>
                  <a:pt x="2189453" y="3822884"/>
                </a:cubicBezTo>
                <a:cubicBezTo>
                  <a:pt x="2187686" y="3823974"/>
                  <a:pt x="2185698" y="3824946"/>
                  <a:pt x="2183489" y="3825800"/>
                </a:cubicBezTo>
                <a:cubicBezTo>
                  <a:pt x="2181280" y="3826654"/>
                  <a:pt x="2178879" y="3827346"/>
                  <a:pt x="2176287" y="3827877"/>
                </a:cubicBezTo>
                <a:cubicBezTo>
                  <a:pt x="2173695" y="3828407"/>
                  <a:pt x="2171014" y="3828672"/>
                  <a:pt x="2168245" y="3828672"/>
                </a:cubicBezTo>
                <a:cubicBezTo>
                  <a:pt x="2162531" y="3828672"/>
                  <a:pt x="2157465" y="3827729"/>
                  <a:pt x="2153047" y="3825844"/>
                </a:cubicBezTo>
                <a:cubicBezTo>
                  <a:pt x="2148628" y="3823959"/>
                  <a:pt x="2144931" y="3821205"/>
                  <a:pt x="2141956" y="3817582"/>
                </a:cubicBezTo>
                <a:cubicBezTo>
                  <a:pt x="2138982" y="3813959"/>
                  <a:pt x="2136713" y="3809511"/>
                  <a:pt x="2135152" y="3804238"/>
                </a:cubicBezTo>
                <a:cubicBezTo>
                  <a:pt x="2133591" y="3798966"/>
                  <a:pt x="2132811" y="3792883"/>
                  <a:pt x="2132811" y="3785991"/>
                </a:cubicBezTo>
                <a:cubicBezTo>
                  <a:pt x="2132811" y="3778156"/>
                  <a:pt x="2133768" y="3771425"/>
                  <a:pt x="2135683" y="3765799"/>
                </a:cubicBezTo>
                <a:cubicBezTo>
                  <a:pt x="2137597" y="3760173"/>
                  <a:pt x="2140218" y="3755563"/>
                  <a:pt x="2143547" y="3751970"/>
                </a:cubicBezTo>
                <a:cubicBezTo>
                  <a:pt x="2146876" y="3748376"/>
                  <a:pt x="2150793" y="3745710"/>
                  <a:pt x="2155300" y="3743972"/>
                </a:cubicBezTo>
                <a:cubicBezTo>
                  <a:pt x="2159806" y="3742234"/>
                  <a:pt x="2164681" y="3741366"/>
                  <a:pt x="2169924" y="3741366"/>
                </a:cubicBezTo>
                <a:close/>
                <a:moveTo>
                  <a:pt x="3468770" y="3741277"/>
                </a:moveTo>
                <a:cubicBezTo>
                  <a:pt x="3475309" y="3741277"/>
                  <a:pt x="3481009" y="3742249"/>
                  <a:pt x="3485869" y="3744193"/>
                </a:cubicBezTo>
                <a:cubicBezTo>
                  <a:pt x="3490729" y="3746137"/>
                  <a:pt x="3494780" y="3748965"/>
                  <a:pt x="3498020" y="3752676"/>
                </a:cubicBezTo>
                <a:cubicBezTo>
                  <a:pt x="3501260" y="3756388"/>
                  <a:pt x="3503690" y="3760895"/>
                  <a:pt x="3505310" y="3766197"/>
                </a:cubicBezTo>
                <a:cubicBezTo>
                  <a:pt x="3506930" y="3771499"/>
                  <a:pt x="3507740" y="3777478"/>
                  <a:pt x="3507740" y="3784135"/>
                </a:cubicBezTo>
                <a:cubicBezTo>
                  <a:pt x="3507740" y="3790615"/>
                  <a:pt x="3506886" y="3796580"/>
                  <a:pt x="3505177" y="3802029"/>
                </a:cubicBezTo>
                <a:cubicBezTo>
                  <a:pt x="3503469" y="3807479"/>
                  <a:pt x="3500921" y="3812177"/>
                  <a:pt x="3497534" y="3816124"/>
                </a:cubicBezTo>
                <a:cubicBezTo>
                  <a:pt x="3494146" y="3820071"/>
                  <a:pt x="3489905" y="3823149"/>
                  <a:pt x="3484809" y="3825358"/>
                </a:cubicBezTo>
                <a:cubicBezTo>
                  <a:pt x="3479713" y="3827567"/>
                  <a:pt x="3473807" y="3828672"/>
                  <a:pt x="3467091" y="3828672"/>
                </a:cubicBezTo>
                <a:cubicBezTo>
                  <a:pt x="3460552" y="3828672"/>
                  <a:pt x="3454852" y="3827700"/>
                  <a:pt x="3449992" y="3825756"/>
                </a:cubicBezTo>
                <a:cubicBezTo>
                  <a:pt x="3445132" y="3823812"/>
                  <a:pt x="3441082" y="3820984"/>
                  <a:pt x="3437842" y="3817273"/>
                </a:cubicBezTo>
                <a:cubicBezTo>
                  <a:pt x="3434602" y="3813561"/>
                  <a:pt x="3432186" y="3809054"/>
                  <a:pt x="3430596" y="3803752"/>
                </a:cubicBezTo>
                <a:cubicBezTo>
                  <a:pt x="3429005" y="3798450"/>
                  <a:pt x="3428210" y="3792441"/>
                  <a:pt x="3428210" y="3785726"/>
                </a:cubicBezTo>
                <a:cubicBezTo>
                  <a:pt x="3428210" y="3779245"/>
                  <a:pt x="3429049" y="3773281"/>
                  <a:pt x="3430728" y="3767831"/>
                </a:cubicBezTo>
                <a:cubicBezTo>
                  <a:pt x="3432407" y="3762382"/>
                  <a:pt x="3434941" y="3757684"/>
                  <a:pt x="3438328" y="3753737"/>
                </a:cubicBezTo>
                <a:cubicBezTo>
                  <a:pt x="3441715" y="3749790"/>
                  <a:pt x="3445942" y="3746726"/>
                  <a:pt x="3451008" y="3744547"/>
                </a:cubicBezTo>
                <a:cubicBezTo>
                  <a:pt x="3456075" y="3742367"/>
                  <a:pt x="3461995" y="3741277"/>
                  <a:pt x="3468770" y="3741277"/>
                </a:cubicBezTo>
                <a:close/>
                <a:moveTo>
                  <a:pt x="3316282" y="3741277"/>
                </a:moveTo>
                <a:cubicBezTo>
                  <a:pt x="3317048" y="3741277"/>
                  <a:pt x="3317917" y="3741321"/>
                  <a:pt x="3318890" y="3741410"/>
                </a:cubicBezTo>
                <a:cubicBezTo>
                  <a:pt x="3319862" y="3741498"/>
                  <a:pt x="3320877" y="3741660"/>
                  <a:pt x="3321938" y="3741896"/>
                </a:cubicBezTo>
                <a:cubicBezTo>
                  <a:pt x="3322998" y="3742131"/>
                  <a:pt x="3323956" y="3742396"/>
                  <a:pt x="3324810" y="3742691"/>
                </a:cubicBezTo>
                <a:cubicBezTo>
                  <a:pt x="3325664" y="3742986"/>
                  <a:pt x="3326268" y="3743280"/>
                  <a:pt x="3326621" y="3743575"/>
                </a:cubicBezTo>
                <a:cubicBezTo>
                  <a:pt x="3326975" y="3743869"/>
                  <a:pt x="3327211" y="3744149"/>
                  <a:pt x="3327329" y="3744414"/>
                </a:cubicBezTo>
                <a:cubicBezTo>
                  <a:pt x="3327446" y="3744679"/>
                  <a:pt x="3327549" y="3745018"/>
                  <a:pt x="3327638" y="3745430"/>
                </a:cubicBezTo>
                <a:cubicBezTo>
                  <a:pt x="3327726" y="3745843"/>
                  <a:pt x="3327785" y="3746447"/>
                  <a:pt x="3327814" y="3747242"/>
                </a:cubicBezTo>
                <a:cubicBezTo>
                  <a:pt x="3327844" y="3748037"/>
                  <a:pt x="3327859" y="3749112"/>
                  <a:pt x="3327859" y="3750467"/>
                </a:cubicBezTo>
                <a:cubicBezTo>
                  <a:pt x="3327859" y="3751763"/>
                  <a:pt x="3327829" y="3752853"/>
                  <a:pt x="3327770" y="3753737"/>
                </a:cubicBezTo>
                <a:cubicBezTo>
                  <a:pt x="3327712" y="3754621"/>
                  <a:pt x="3327593" y="3755313"/>
                  <a:pt x="3327417" y="3755813"/>
                </a:cubicBezTo>
                <a:cubicBezTo>
                  <a:pt x="3327240" y="3756314"/>
                  <a:pt x="3327019" y="3756697"/>
                  <a:pt x="3326754" y="3756962"/>
                </a:cubicBezTo>
                <a:cubicBezTo>
                  <a:pt x="3326489" y="3757227"/>
                  <a:pt x="3326121" y="3757360"/>
                  <a:pt x="3325649" y="3757360"/>
                </a:cubicBezTo>
                <a:cubicBezTo>
                  <a:pt x="3325178" y="3757360"/>
                  <a:pt x="3324604" y="3757227"/>
                  <a:pt x="3323926" y="3756962"/>
                </a:cubicBezTo>
                <a:cubicBezTo>
                  <a:pt x="3323249" y="3756697"/>
                  <a:pt x="3322483" y="3756432"/>
                  <a:pt x="3321629" y="3756167"/>
                </a:cubicBezTo>
                <a:cubicBezTo>
                  <a:pt x="3320774" y="3755902"/>
                  <a:pt x="3319817" y="3755651"/>
                  <a:pt x="3318757" y="3755416"/>
                </a:cubicBezTo>
                <a:cubicBezTo>
                  <a:pt x="3317696" y="3755180"/>
                  <a:pt x="3316547" y="3755062"/>
                  <a:pt x="3315311" y="3755062"/>
                </a:cubicBezTo>
                <a:cubicBezTo>
                  <a:pt x="3313838" y="3755062"/>
                  <a:pt x="3312395" y="3755357"/>
                  <a:pt x="3310980" y="3755946"/>
                </a:cubicBezTo>
                <a:cubicBezTo>
                  <a:pt x="3309567" y="3756535"/>
                  <a:pt x="3308079" y="3757507"/>
                  <a:pt x="3306518" y="3758862"/>
                </a:cubicBezTo>
                <a:cubicBezTo>
                  <a:pt x="3304957" y="3760217"/>
                  <a:pt x="3303322" y="3762014"/>
                  <a:pt x="3301613" y="3764253"/>
                </a:cubicBezTo>
                <a:cubicBezTo>
                  <a:pt x="3299905" y="3766491"/>
                  <a:pt x="3298020" y="3769231"/>
                  <a:pt x="3295958" y="3772471"/>
                </a:cubicBezTo>
                <a:lnTo>
                  <a:pt x="3295958" y="3824784"/>
                </a:lnTo>
                <a:cubicBezTo>
                  <a:pt x="3295958" y="3825255"/>
                  <a:pt x="3295840" y="3825653"/>
                  <a:pt x="3295605" y="3825977"/>
                </a:cubicBezTo>
                <a:cubicBezTo>
                  <a:pt x="3295369" y="3826301"/>
                  <a:pt x="3294986" y="3826580"/>
                  <a:pt x="3294456" y="3826816"/>
                </a:cubicBezTo>
                <a:cubicBezTo>
                  <a:pt x="3293926" y="3827052"/>
                  <a:pt x="3293189" y="3827229"/>
                  <a:pt x="3292247" y="3827346"/>
                </a:cubicBezTo>
                <a:cubicBezTo>
                  <a:pt x="3291304" y="3827464"/>
                  <a:pt x="3290096" y="3827523"/>
                  <a:pt x="3288624" y="3827523"/>
                </a:cubicBezTo>
                <a:cubicBezTo>
                  <a:pt x="3287210" y="3827523"/>
                  <a:pt x="3286032" y="3827464"/>
                  <a:pt x="3285089" y="3827346"/>
                </a:cubicBezTo>
                <a:cubicBezTo>
                  <a:pt x="3284146" y="3827229"/>
                  <a:pt x="3283395" y="3827052"/>
                  <a:pt x="3282836" y="3826816"/>
                </a:cubicBezTo>
                <a:cubicBezTo>
                  <a:pt x="3282276" y="3826580"/>
                  <a:pt x="3281893" y="3826301"/>
                  <a:pt x="3281687" y="3825977"/>
                </a:cubicBezTo>
                <a:cubicBezTo>
                  <a:pt x="3281481" y="3825653"/>
                  <a:pt x="3281377" y="3825255"/>
                  <a:pt x="3281377" y="3824784"/>
                </a:cubicBezTo>
                <a:lnTo>
                  <a:pt x="3281377" y="3745254"/>
                </a:lnTo>
                <a:cubicBezTo>
                  <a:pt x="3281377" y="3744782"/>
                  <a:pt x="3281466" y="3744385"/>
                  <a:pt x="3281643" y="3744061"/>
                </a:cubicBezTo>
                <a:cubicBezTo>
                  <a:pt x="3281819" y="3743737"/>
                  <a:pt x="3282173" y="3743442"/>
                  <a:pt x="3282703" y="3743177"/>
                </a:cubicBezTo>
                <a:cubicBezTo>
                  <a:pt x="3283234" y="3742912"/>
                  <a:pt x="3283911" y="3742735"/>
                  <a:pt x="3284736" y="3742647"/>
                </a:cubicBezTo>
                <a:cubicBezTo>
                  <a:pt x="3285561" y="3742558"/>
                  <a:pt x="3286650" y="3742514"/>
                  <a:pt x="3288005" y="3742514"/>
                </a:cubicBezTo>
                <a:cubicBezTo>
                  <a:pt x="3289301" y="3742514"/>
                  <a:pt x="3290377" y="3742558"/>
                  <a:pt x="3291231" y="3742647"/>
                </a:cubicBezTo>
                <a:cubicBezTo>
                  <a:pt x="3292085" y="3742735"/>
                  <a:pt x="3292747" y="3742912"/>
                  <a:pt x="3293219" y="3743177"/>
                </a:cubicBezTo>
                <a:cubicBezTo>
                  <a:pt x="3293690" y="3743442"/>
                  <a:pt x="3294029" y="3743737"/>
                  <a:pt x="3294235" y="3744061"/>
                </a:cubicBezTo>
                <a:cubicBezTo>
                  <a:pt x="3294441" y="3744385"/>
                  <a:pt x="3294544" y="3744782"/>
                  <a:pt x="3294544" y="3745254"/>
                </a:cubicBezTo>
                <a:lnTo>
                  <a:pt x="3294544" y="3756830"/>
                </a:lnTo>
                <a:cubicBezTo>
                  <a:pt x="3296724" y="3753649"/>
                  <a:pt x="3298771" y="3751056"/>
                  <a:pt x="3300686" y="3749053"/>
                </a:cubicBezTo>
                <a:cubicBezTo>
                  <a:pt x="3302601" y="3747050"/>
                  <a:pt x="3304412" y="3745475"/>
                  <a:pt x="3306121" y="3744326"/>
                </a:cubicBezTo>
                <a:cubicBezTo>
                  <a:pt x="3307829" y="3743177"/>
                  <a:pt x="3309523" y="3742382"/>
                  <a:pt x="3311201" y="3741940"/>
                </a:cubicBezTo>
                <a:cubicBezTo>
                  <a:pt x="3312880" y="3741498"/>
                  <a:pt x="3314574" y="3741277"/>
                  <a:pt x="3316282" y="3741277"/>
                </a:cubicBezTo>
                <a:close/>
                <a:moveTo>
                  <a:pt x="3224195" y="3741277"/>
                </a:moveTo>
                <a:cubicBezTo>
                  <a:pt x="3229909" y="3741277"/>
                  <a:pt x="3234770" y="3741925"/>
                  <a:pt x="3238775" y="3743221"/>
                </a:cubicBezTo>
                <a:cubicBezTo>
                  <a:pt x="3242782" y="3744517"/>
                  <a:pt x="3246021" y="3746417"/>
                  <a:pt x="3248496" y="3748921"/>
                </a:cubicBezTo>
                <a:cubicBezTo>
                  <a:pt x="3250970" y="3751425"/>
                  <a:pt x="3252767" y="3754532"/>
                  <a:pt x="3253886" y="3758244"/>
                </a:cubicBezTo>
                <a:cubicBezTo>
                  <a:pt x="3255006" y="3761955"/>
                  <a:pt x="3255565" y="3766285"/>
                  <a:pt x="3255565" y="3771233"/>
                </a:cubicBezTo>
                <a:lnTo>
                  <a:pt x="3255565" y="3824872"/>
                </a:lnTo>
                <a:cubicBezTo>
                  <a:pt x="3255565" y="3825579"/>
                  <a:pt x="3255329" y="3826109"/>
                  <a:pt x="3254858" y="3826463"/>
                </a:cubicBezTo>
                <a:cubicBezTo>
                  <a:pt x="3254387" y="3826816"/>
                  <a:pt x="3253739" y="3827081"/>
                  <a:pt x="3252914" y="3827258"/>
                </a:cubicBezTo>
                <a:cubicBezTo>
                  <a:pt x="3252089" y="3827435"/>
                  <a:pt x="3250882" y="3827523"/>
                  <a:pt x="3249291" y="3827523"/>
                </a:cubicBezTo>
                <a:cubicBezTo>
                  <a:pt x="3247759" y="3827523"/>
                  <a:pt x="3246537" y="3827435"/>
                  <a:pt x="3245624" y="3827258"/>
                </a:cubicBezTo>
                <a:cubicBezTo>
                  <a:pt x="3244711" y="3827081"/>
                  <a:pt x="3244048" y="3826816"/>
                  <a:pt x="3243636" y="3826463"/>
                </a:cubicBezTo>
                <a:cubicBezTo>
                  <a:pt x="3243223" y="3826109"/>
                  <a:pt x="3243017" y="3825579"/>
                  <a:pt x="3243017" y="3824872"/>
                </a:cubicBezTo>
                <a:lnTo>
                  <a:pt x="3243017" y="3816919"/>
                </a:lnTo>
                <a:cubicBezTo>
                  <a:pt x="3239541" y="3820630"/>
                  <a:pt x="3235668" y="3823517"/>
                  <a:pt x="3231397" y="3825579"/>
                </a:cubicBezTo>
                <a:cubicBezTo>
                  <a:pt x="3227126" y="3827641"/>
                  <a:pt x="3222604" y="3828672"/>
                  <a:pt x="3217833" y="3828672"/>
                </a:cubicBezTo>
                <a:cubicBezTo>
                  <a:pt x="3213650" y="3828672"/>
                  <a:pt x="3209865" y="3828127"/>
                  <a:pt x="3206478" y="3827037"/>
                </a:cubicBezTo>
                <a:cubicBezTo>
                  <a:pt x="3203090" y="3825947"/>
                  <a:pt x="3200203" y="3824371"/>
                  <a:pt x="3197818" y="3822309"/>
                </a:cubicBezTo>
                <a:cubicBezTo>
                  <a:pt x="3195432" y="3820248"/>
                  <a:pt x="3193576" y="3817714"/>
                  <a:pt x="3192250" y="3814710"/>
                </a:cubicBezTo>
                <a:cubicBezTo>
                  <a:pt x="3190925" y="3811705"/>
                  <a:pt x="3190262" y="3808289"/>
                  <a:pt x="3190262" y="3804459"/>
                </a:cubicBezTo>
                <a:cubicBezTo>
                  <a:pt x="3190262" y="3799982"/>
                  <a:pt x="3191175" y="3796094"/>
                  <a:pt x="3193001" y="3792795"/>
                </a:cubicBezTo>
                <a:cubicBezTo>
                  <a:pt x="3194828" y="3789496"/>
                  <a:pt x="3197449" y="3786757"/>
                  <a:pt x="3200866" y="3784577"/>
                </a:cubicBezTo>
                <a:cubicBezTo>
                  <a:pt x="3204283" y="3782397"/>
                  <a:pt x="3208466" y="3780762"/>
                  <a:pt x="3213414" y="3779672"/>
                </a:cubicBezTo>
                <a:cubicBezTo>
                  <a:pt x="3218363" y="3778583"/>
                  <a:pt x="3223930" y="3778038"/>
                  <a:pt x="3230116" y="3778038"/>
                </a:cubicBezTo>
                <a:lnTo>
                  <a:pt x="3241073" y="3778038"/>
                </a:lnTo>
                <a:lnTo>
                  <a:pt x="3241073" y="3771852"/>
                </a:lnTo>
                <a:cubicBezTo>
                  <a:pt x="3241073" y="3768789"/>
                  <a:pt x="3240749" y="3766079"/>
                  <a:pt x="3240101" y="3763722"/>
                </a:cubicBezTo>
                <a:cubicBezTo>
                  <a:pt x="3239453" y="3761366"/>
                  <a:pt x="3238408" y="3759407"/>
                  <a:pt x="3236964" y="3757846"/>
                </a:cubicBezTo>
                <a:cubicBezTo>
                  <a:pt x="3235521" y="3756285"/>
                  <a:pt x="3233650" y="3755107"/>
                  <a:pt x="3231353" y="3754311"/>
                </a:cubicBezTo>
                <a:cubicBezTo>
                  <a:pt x="3229055" y="3753516"/>
                  <a:pt x="3226227" y="3753118"/>
                  <a:pt x="3222870" y="3753118"/>
                </a:cubicBezTo>
                <a:cubicBezTo>
                  <a:pt x="3219276" y="3753118"/>
                  <a:pt x="3216051" y="3753545"/>
                  <a:pt x="3213193" y="3754400"/>
                </a:cubicBezTo>
                <a:cubicBezTo>
                  <a:pt x="3210336" y="3755254"/>
                  <a:pt x="3207833" y="3756196"/>
                  <a:pt x="3205682" y="3757227"/>
                </a:cubicBezTo>
                <a:cubicBezTo>
                  <a:pt x="3203532" y="3758258"/>
                  <a:pt x="3201735" y="3759201"/>
                  <a:pt x="3200292" y="3760055"/>
                </a:cubicBezTo>
                <a:cubicBezTo>
                  <a:pt x="3198849" y="3760909"/>
                  <a:pt x="3197773" y="3761336"/>
                  <a:pt x="3197067" y="3761336"/>
                </a:cubicBezTo>
                <a:cubicBezTo>
                  <a:pt x="3196595" y="3761336"/>
                  <a:pt x="3196183" y="3761219"/>
                  <a:pt x="3195829" y="3760983"/>
                </a:cubicBezTo>
                <a:cubicBezTo>
                  <a:pt x="3195476" y="3760747"/>
                  <a:pt x="3195167" y="3760394"/>
                  <a:pt x="3194901" y="3759923"/>
                </a:cubicBezTo>
                <a:cubicBezTo>
                  <a:pt x="3194637" y="3759451"/>
                  <a:pt x="3194445" y="3758847"/>
                  <a:pt x="3194327" y="3758111"/>
                </a:cubicBezTo>
                <a:cubicBezTo>
                  <a:pt x="3194210" y="3757375"/>
                  <a:pt x="3194150" y="3756565"/>
                  <a:pt x="3194150" y="3755681"/>
                </a:cubicBezTo>
                <a:cubicBezTo>
                  <a:pt x="3194150" y="3754208"/>
                  <a:pt x="3194253" y="3753045"/>
                  <a:pt x="3194459" y="3752190"/>
                </a:cubicBezTo>
                <a:cubicBezTo>
                  <a:pt x="3194666" y="3751336"/>
                  <a:pt x="3195167" y="3750526"/>
                  <a:pt x="3195962" y="3749760"/>
                </a:cubicBezTo>
                <a:cubicBezTo>
                  <a:pt x="3196757" y="3748995"/>
                  <a:pt x="3198127" y="3748096"/>
                  <a:pt x="3200071" y="3747065"/>
                </a:cubicBezTo>
                <a:cubicBezTo>
                  <a:pt x="3202015" y="3746034"/>
                  <a:pt x="3204254" y="3745092"/>
                  <a:pt x="3206787" y="3744237"/>
                </a:cubicBezTo>
                <a:cubicBezTo>
                  <a:pt x="3209320" y="3743383"/>
                  <a:pt x="3212089" y="3742676"/>
                  <a:pt x="3215093" y="3742117"/>
                </a:cubicBezTo>
                <a:cubicBezTo>
                  <a:pt x="3218098" y="3741557"/>
                  <a:pt x="3221131" y="3741277"/>
                  <a:pt x="3224195" y="3741277"/>
                </a:cubicBezTo>
                <a:close/>
                <a:moveTo>
                  <a:pt x="3067818" y="3741277"/>
                </a:moveTo>
                <a:cubicBezTo>
                  <a:pt x="3069939" y="3741277"/>
                  <a:pt x="3072060" y="3741454"/>
                  <a:pt x="3074181" y="3741807"/>
                </a:cubicBezTo>
                <a:cubicBezTo>
                  <a:pt x="3076302" y="3742161"/>
                  <a:pt x="3078217" y="3742603"/>
                  <a:pt x="3079925" y="3743133"/>
                </a:cubicBezTo>
                <a:cubicBezTo>
                  <a:pt x="3081633" y="3743663"/>
                  <a:pt x="3083092" y="3744237"/>
                  <a:pt x="3084299" y="3744856"/>
                </a:cubicBezTo>
                <a:cubicBezTo>
                  <a:pt x="3085506" y="3745475"/>
                  <a:pt x="3086420" y="3746020"/>
                  <a:pt x="3087039" y="3746491"/>
                </a:cubicBezTo>
                <a:cubicBezTo>
                  <a:pt x="3087657" y="3746962"/>
                  <a:pt x="3088069" y="3747374"/>
                  <a:pt x="3088275" y="3747728"/>
                </a:cubicBezTo>
                <a:cubicBezTo>
                  <a:pt x="3088482" y="3748081"/>
                  <a:pt x="3088629" y="3748479"/>
                  <a:pt x="3088717" y="3748921"/>
                </a:cubicBezTo>
                <a:cubicBezTo>
                  <a:pt x="3088806" y="3749363"/>
                  <a:pt x="3088894" y="3749908"/>
                  <a:pt x="3088983" y="3750556"/>
                </a:cubicBezTo>
                <a:cubicBezTo>
                  <a:pt x="3089071" y="3751204"/>
                  <a:pt x="3089115" y="3751999"/>
                  <a:pt x="3089115" y="3752942"/>
                </a:cubicBezTo>
                <a:cubicBezTo>
                  <a:pt x="3089115" y="3753943"/>
                  <a:pt x="3089071" y="3754812"/>
                  <a:pt x="3088983" y="3755548"/>
                </a:cubicBezTo>
                <a:cubicBezTo>
                  <a:pt x="3088894" y="3756285"/>
                  <a:pt x="3088747" y="3756889"/>
                  <a:pt x="3088541" y="3757360"/>
                </a:cubicBezTo>
                <a:cubicBezTo>
                  <a:pt x="3088335" y="3757831"/>
                  <a:pt x="3088084" y="3758170"/>
                  <a:pt x="3087790" y="3758376"/>
                </a:cubicBezTo>
                <a:cubicBezTo>
                  <a:pt x="3087495" y="3758582"/>
                  <a:pt x="3087171" y="3758685"/>
                  <a:pt x="3086817" y="3758685"/>
                </a:cubicBezTo>
                <a:cubicBezTo>
                  <a:pt x="3086287" y="3758685"/>
                  <a:pt x="3085521" y="3758361"/>
                  <a:pt x="3084520" y="3757713"/>
                </a:cubicBezTo>
                <a:cubicBezTo>
                  <a:pt x="3083519" y="3757065"/>
                  <a:pt x="3082222" y="3756373"/>
                  <a:pt x="3080632" y="3755637"/>
                </a:cubicBezTo>
                <a:cubicBezTo>
                  <a:pt x="3079041" y="3754900"/>
                  <a:pt x="3077171" y="3754208"/>
                  <a:pt x="3075021" y="3753560"/>
                </a:cubicBezTo>
                <a:cubicBezTo>
                  <a:pt x="3072870" y="3752912"/>
                  <a:pt x="3070411" y="3752588"/>
                  <a:pt x="3067642" y="3752588"/>
                </a:cubicBezTo>
                <a:cubicBezTo>
                  <a:pt x="3065167" y="3752588"/>
                  <a:pt x="3062988" y="3752868"/>
                  <a:pt x="3061103" y="3753428"/>
                </a:cubicBezTo>
                <a:cubicBezTo>
                  <a:pt x="3059217" y="3753987"/>
                  <a:pt x="3057671" y="3754783"/>
                  <a:pt x="3056463" y="3755813"/>
                </a:cubicBezTo>
                <a:cubicBezTo>
                  <a:pt x="3055256" y="3756844"/>
                  <a:pt x="3054342" y="3758067"/>
                  <a:pt x="3053724" y="3759481"/>
                </a:cubicBezTo>
                <a:cubicBezTo>
                  <a:pt x="3053106" y="3760895"/>
                  <a:pt x="3052796" y="3762426"/>
                  <a:pt x="3052796" y="3764076"/>
                </a:cubicBezTo>
                <a:cubicBezTo>
                  <a:pt x="3052796" y="3766373"/>
                  <a:pt x="3053386" y="3768303"/>
                  <a:pt x="3054564" y="3769864"/>
                </a:cubicBezTo>
                <a:cubicBezTo>
                  <a:pt x="3055742" y="3771425"/>
                  <a:pt x="3057273" y="3772795"/>
                  <a:pt x="3059159" y="3773973"/>
                </a:cubicBezTo>
                <a:cubicBezTo>
                  <a:pt x="3061044" y="3775151"/>
                  <a:pt x="3063194" y="3776211"/>
                  <a:pt x="3065609" y="3777154"/>
                </a:cubicBezTo>
                <a:cubicBezTo>
                  <a:pt x="3068025" y="3778097"/>
                  <a:pt x="3070484" y="3779069"/>
                  <a:pt x="3072988" y="3780070"/>
                </a:cubicBezTo>
                <a:cubicBezTo>
                  <a:pt x="3075492" y="3781072"/>
                  <a:pt x="3077966" y="3782191"/>
                  <a:pt x="3080411" y="3783428"/>
                </a:cubicBezTo>
                <a:cubicBezTo>
                  <a:pt x="3082855" y="3784665"/>
                  <a:pt x="3085020" y="3786167"/>
                  <a:pt x="3086906" y="3787935"/>
                </a:cubicBezTo>
                <a:cubicBezTo>
                  <a:pt x="3088791" y="3789702"/>
                  <a:pt x="3090308" y="3791823"/>
                  <a:pt x="3091457" y="3794297"/>
                </a:cubicBezTo>
                <a:cubicBezTo>
                  <a:pt x="3092606" y="3796771"/>
                  <a:pt x="3093180" y="3799717"/>
                  <a:pt x="3093180" y="3803134"/>
                </a:cubicBezTo>
                <a:cubicBezTo>
                  <a:pt x="3093180" y="3807199"/>
                  <a:pt x="3092429" y="3810822"/>
                  <a:pt x="3090926" y="3814003"/>
                </a:cubicBezTo>
                <a:cubicBezTo>
                  <a:pt x="3089424" y="3817184"/>
                  <a:pt x="3087289" y="3819865"/>
                  <a:pt x="3084520" y="3822044"/>
                </a:cubicBezTo>
                <a:cubicBezTo>
                  <a:pt x="3081751" y="3824224"/>
                  <a:pt x="3078452" y="3825874"/>
                  <a:pt x="3074623" y="3826993"/>
                </a:cubicBezTo>
                <a:cubicBezTo>
                  <a:pt x="3070794" y="3828112"/>
                  <a:pt x="3066581" y="3828672"/>
                  <a:pt x="3061986" y="3828672"/>
                </a:cubicBezTo>
                <a:cubicBezTo>
                  <a:pt x="3059159" y="3828672"/>
                  <a:pt x="3056463" y="3828451"/>
                  <a:pt x="3053901" y="3828009"/>
                </a:cubicBezTo>
                <a:cubicBezTo>
                  <a:pt x="3051338" y="3827567"/>
                  <a:pt x="3049041" y="3827008"/>
                  <a:pt x="3047008" y="3826330"/>
                </a:cubicBezTo>
                <a:cubicBezTo>
                  <a:pt x="3044976" y="3825653"/>
                  <a:pt x="3043252" y="3824946"/>
                  <a:pt x="3041839" y="3824209"/>
                </a:cubicBezTo>
                <a:cubicBezTo>
                  <a:pt x="3040425" y="3823473"/>
                  <a:pt x="3039394" y="3822810"/>
                  <a:pt x="3038746" y="3822221"/>
                </a:cubicBezTo>
                <a:cubicBezTo>
                  <a:pt x="3038098" y="3821632"/>
                  <a:pt x="3037627" y="3820807"/>
                  <a:pt x="3037332" y="3819747"/>
                </a:cubicBezTo>
                <a:cubicBezTo>
                  <a:pt x="3037037" y="3818686"/>
                  <a:pt x="3036890" y="3817243"/>
                  <a:pt x="3036890" y="3815417"/>
                </a:cubicBezTo>
                <a:cubicBezTo>
                  <a:pt x="3036890" y="3814298"/>
                  <a:pt x="3036949" y="3813355"/>
                  <a:pt x="3037067" y="3812589"/>
                </a:cubicBezTo>
                <a:cubicBezTo>
                  <a:pt x="3037185" y="3811823"/>
                  <a:pt x="3037332" y="3811205"/>
                  <a:pt x="3037509" y="3810733"/>
                </a:cubicBezTo>
                <a:cubicBezTo>
                  <a:pt x="3037685" y="3810262"/>
                  <a:pt x="3037936" y="3809923"/>
                  <a:pt x="3038260" y="3809717"/>
                </a:cubicBezTo>
                <a:cubicBezTo>
                  <a:pt x="3038584" y="3809511"/>
                  <a:pt x="3038952" y="3809408"/>
                  <a:pt x="3039365" y="3809408"/>
                </a:cubicBezTo>
                <a:cubicBezTo>
                  <a:pt x="3040012" y="3809408"/>
                  <a:pt x="3040970" y="3809806"/>
                  <a:pt x="3042236" y="3810601"/>
                </a:cubicBezTo>
                <a:cubicBezTo>
                  <a:pt x="3043503" y="3811396"/>
                  <a:pt x="3045064" y="3812265"/>
                  <a:pt x="3046920" y="3813208"/>
                </a:cubicBezTo>
                <a:cubicBezTo>
                  <a:pt x="3048775" y="3814150"/>
                  <a:pt x="3050970" y="3815019"/>
                  <a:pt x="3053503" y="3815814"/>
                </a:cubicBezTo>
                <a:cubicBezTo>
                  <a:pt x="3056037" y="3816610"/>
                  <a:pt x="3058953" y="3817007"/>
                  <a:pt x="3062252" y="3817007"/>
                </a:cubicBezTo>
                <a:cubicBezTo>
                  <a:pt x="3064726" y="3817007"/>
                  <a:pt x="3066964" y="3816742"/>
                  <a:pt x="3068967" y="3816212"/>
                </a:cubicBezTo>
                <a:cubicBezTo>
                  <a:pt x="3070970" y="3815682"/>
                  <a:pt x="3072708" y="3814901"/>
                  <a:pt x="3074181" y="3813870"/>
                </a:cubicBezTo>
                <a:cubicBezTo>
                  <a:pt x="3075654" y="3812839"/>
                  <a:pt x="3076788" y="3811529"/>
                  <a:pt x="3077583" y="3809938"/>
                </a:cubicBezTo>
                <a:cubicBezTo>
                  <a:pt x="3078378" y="3808347"/>
                  <a:pt x="3078776" y="3806462"/>
                  <a:pt x="3078776" y="3804283"/>
                </a:cubicBezTo>
                <a:cubicBezTo>
                  <a:pt x="3078776" y="3802044"/>
                  <a:pt x="3078202" y="3800159"/>
                  <a:pt x="3077053" y="3798627"/>
                </a:cubicBezTo>
                <a:cubicBezTo>
                  <a:pt x="3075904" y="3797095"/>
                  <a:pt x="3074387" y="3795741"/>
                  <a:pt x="3072502" y="3794562"/>
                </a:cubicBezTo>
                <a:cubicBezTo>
                  <a:pt x="3070617" y="3793384"/>
                  <a:pt x="3068496" y="3792338"/>
                  <a:pt x="3066139" y="3791425"/>
                </a:cubicBezTo>
                <a:cubicBezTo>
                  <a:pt x="3063783" y="3790512"/>
                  <a:pt x="3061353" y="3789555"/>
                  <a:pt x="3058849" y="3788553"/>
                </a:cubicBezTo>
                <a:cubicBezTo>
                  <a:pt x="3056345" y="3787552"/>
                  <a:pt x="3053901" y="3786418"/>
                  <a:pt x="3051515" y="3785151"/>
                </a:cubicBezTo>
                <a:cubicBezTo>
                  <a:pt x="3049129" y="3783885"/>
                  <a:pt x="3046994" y="3782338"/>
                  <a:pt x="3045108" y="3780512"/>
                </a:cubicBezTo>
                <a:cubicBezTo>
                  <a:pt x="3043223" y="3778686"/>
                  <a:pt x="3041706" y="3776506"/>
                  <a:pt x="3040557" y="3773973"/>
                </a:cubicBezTo>
                <a:cubicBezTo>
                  <a:pt x="3039408" y="3771440"/>
                  <a:pt x="3038834" y="3768406"/>
                  <a:pt x="3038834" y="3764871"/>
                </a:cubicBezTo>
                <a:cubicBezTo>
                  <a:pt x="3038834" y="3761749"/>
                  <a:pt x="3039438" y="3758759"/>
                  <a:pt x="3040646" y="3755902"/>
                </a:cubicBezTo>
                <a:cubicBezTo>
                  <a:pt x="3041853" y="3753045"/>
                  <a:pt x="3043665" y="3750541"/>
                  <a:pt x="3046080" y="3748391"/>
                </a:cubicBezTo>
                <a:cubicBezTo>
                  <a:pt x="3048496" y="3746240"/>
                  <a:pt x="3051515" y="3744517"/>
                  <a:pt x="3055138" y="3743221"/>
                </a:cubicBezTo>
                <a:cubicBezTo>
                  <a:pt x="3058761" y="3741925"/>
                  <a:pt x="3062988" y="3741277"/>
                  <a:pt x="3067818" y="3741277"/>
                </a:cubicBezTo>
                <a:close/>
                <a:moveTo>
                  <a:pt x="2990400" y="3741277"/>
                </a:moveTo>
                <a:cubicBezTo>
                  <a:pt x="2996645" y="3741277"/>
                  <a:pt x="3001962" y="3742279"/>
                  <a:pt x="3006350" y="3744282"/>
                </a:cubicBezTo>
                <a:cubicBezTo>
                  <a:pt x="3010739" y="3746285"/>
                  <a:pt x="3014347" y="3748980"/>
                  <a:pt x="3017175" y="3752367"/>
                </a:cubicBezTo>
                <a:cubicBezTo>
                  <a:pt x="3020003" y="3755755"/>
                  <a:pt x="3022079" y="3759731"/>
                  <a:pt x="3023405" y="3764297"/>
                </a:cubicBezTo>
                <a:cubicBezTo>
                  <a:pt x="3024730" y="3768862"/>
                  <a:pt x="3025393" y="3773737"/>
                  <a:pt x="3025393" y="3778921"/>
                </a:cubicBezTo>
                <a:lnTo>
                  <a:pt x="3025393" y="3781572"/>
                </a:lnTo>
                <a:cubicBezTo>
                  <a:pt x="3025393" y="3783870"/>
                  <a:pt x="3024816" y="3785505"/>
                  <a:pt x="3023663" y="3786477"/>
                </a:cubicBezTo>
                <a:cubicBezTo>
                  <a:pt x="3022508" y="3787449"/>
                  <a:pt x="3021191" y="3787935"/>
                  <a:pt x="3019711" y="3787935"/>
                </a:cubicBezTo>
                <a:lnTo>
                  <a:pt x="2967336" y="3787935"/>
                </a:lnTo>
                <a:cubicBezTo>
                  <a:pt x="2967336" y="3792353"/>
                  <a:pt x="2967780" y="3796330"/>
                  <a:pt x="2968668" y="3799864"/>
                </a:cubicBezTo>
                <a:cubicBezTo>
                  <a:pt x="2969556" y="3803399"/>
                  <a:pt x="2971036" y="3806433"/>
                  <a:pt x="2973108" y="3808966"/>
                </a:cubicBezTo>
                <a:cubicBezTo>
                  <a:pt x="2975180" y="3811499"/>
                  <a:pt x="2977873" y="3813443"/>
                  <a:pt x="2981189" y="3814798"/>
                </a:cubicBezTo>
                <a:cubicBezTo>
                  <a:pt x="2984504" y="3816153"/>
                  <a:pt x="2988558" y="3816831"/>
                  <a:pt x="2993353" y="3816831"/>
                </a:cubicBezTo>
                <a:cubicBezTo>
                  <a:pt x="2997142" y="3816831"/>
                  <a:pt x="3000517" y="3816521"/>
                  <a:pt x="3003476" y="3815903"/>
                </a:cubicBezTo>
                <a:cubicBezTo>
                  <a:pt x="3006436" y="3815284"/>
                  <a:pt x="3008996" y="3814592"/>
                  <a:pt x="3011157" y="3813826"/>
                </a:cubicBezTo>
                <a:cubicBezTo>
                  <a:pt x="3013318" y="3813060"/>
                  <a:pt x="3015094" y="3812368"/>
                  <a:pt x="3016485" y="3811750"/>
                </a:cubicBezTo>
                <a:cubicBezTo>
                  <a:pt x="3017877" y="3811131"/>
                  <a:pt x="3018928" y="3810822"/>
                  <a:pt x="3019638" y="3810822"/>
                </a:cubicBezTo>
                <a:cubicBezTo>
                  <a:pt x="3020052" y="3810822"/>
                  <a:pt x="3020422" y="3810925"/>
                  <a:pt x="3020748" y="3811131"/>
                </a:cubicBezTo>
                <a:cubicBezTo>
                  <a:pt x="3021073" y="3811337"/>
                  <a:pt x="3021325" y="3811647"/>
                  <a:pt x="3021502" y="3812059"/>
                </a:cubicBezTo>
                <a:cubicBezTo>
                  <a:pt x="3021680" y="3812471"/>
                  <a:pt x="3021813" y="3813046"/>
                  <a:pt x="3021902" y="3813782"/>
                </a:cubicBezTo>
                <a:cubicBezTo>
                  <a:pt x="3021991" y="3814518"/>
                  <a:pt x="3022035" y="3815417"/>
                  <a:pt x="3022035" y="3816477"/>
                </a:cubicBezTo>
                <a:cubicBezTo>
                  <a:pt x="3022035" y="3817243"/>
                  <a:pt x="3022006" y="3817906"/>
                  <a:pt x="3021947" y="3818465"/>
                </a:cubicBezTo>
                <a:cubicBezTo>
                  <a:pt x="3021888" y="3819025"/>
                  <a:pt x="3021814" y="3819526"/>
                  <a:pt x="3021726" y="3819968"/>
                </a:cubicBezTo>
                <a:cubicBezTo>
                  <a:pt x="3021637" y="3820410"/>
                  <a:pt x="3021490" y="3820807"/>
                  <a:pt x="3021284" y="3821161"/>
                </a:cubicBezTo>
                <a:cubicBezTo>
                  <a:pt x="3021078" y="3821514"/>
                  <a:pt x="3020813" y="3821853"/>
                  <a:pt x="3020489" y="3822177"/>
                </a:cubicBezTo>
                <a:cubicBezTo>
                  <a:pt x="3020165" y="3822501"/>
                  <a:pt x="3019207" y="3823031"/>
                  <a:pt x="3017617" y="3823767"/>
                </a:cubicBezTo>
                <a:cubicBezTo>
                  <a:pt x="3016026" y="3824504"/>
                  <a:pt x="3013964" y="3825226"/>
                  <a:pt x="3011431" y="3825932"/>
                </a:cubicBezTo>
                <a:cubicBezTo>
                  <a:pt x="3008898" y="3826639"/>
                  <a:pt x="3005967" y="3827273"/>
                  <a:pt x="3002639" y="3827832"/>
                </a:cubicBezTo>
                <a:cubicBezTo>
                  <a:pt x="2999311" y="3828392"/>
                  <a:pt x="2995761" y="3828672"/>
                  <a:pt x="2991991" y="3828672"/>
                </a:cubicBezTo>
                <a:cubicBezTo>
                  <a:pt x="2985452" y="3828672"/>
                  <a:pt x="2979722" y="3827759"/>
                  <a:pt x="2974803" y="3825932"/>
                </a:cubicBezTo>
                <a:cubicBezTo>
                  <a:pt x="2969884" y="3824106"/>
                  <a:pt x="2965745" y="3821396"/>
                  <a:pt x="2962388" y="3817803"/>
                </a:cubicBezTo>
                <a:cubicBezTo>
                  <a:pt x="2959030" y="3814209"/>
                  <a:pt x="2956497" y="3809702"/>
                  <a:pt x="2954788" y="3804283"/>
                </a:cubicBezTo>
                <a:cubicBezTo>
                  <a:pt x="2953080" y="3798863"/>
                  <a:pt x="2952226" y="3792559"/>
                  <a:pt x="2952226" y="3785372"/>
                </a:cubicBezTo>
                <a:cubicBezTo>
                  <a:pt x="2952226" y="3778538"/>
                  <a:pt x="2953109" y="3772397"/>
                  <a:pt x="2954876" y="3766948"/>
                </a:cubicBezTo>
                <a:cubicBezTo>
                  <a:pt x="2956644" y="3761498"/>
                  <a:pt x="2959192" y="3756874"/>
                  <a:pt x="2962520" y="3753074"/>
                </a:cubicBezTo>
                <a:cubicBezTo>
                  <a:pt x="2965849" y="3749274"/>
                  <a:pt x="2969869" y="3746358"/>
                  <a:pt x="2974582" y="3744326"/>
                </a:cubicBezTo>
                <a:cubicBezTo>
                  <a:pt x="2979295" y="3742293"/>
                  <a:pt x="2984567" y="3741277"/>
                  <a:pt x="2990400" y="3741277"/>
                </a:cubicBezTo>
                <a:close/>
                <a:moveTo>
                  <a:pt x="2768958" y="3741277"/>
                </a:moveTo>
                <a:cubicBezTo>
                  <a:pt x="2774259" y="3741277"/>
                  <a:pt x="2778722" y="3742176"/>
                  <a:pt x="2782345" y="3743972"/>
                </a:cubicBezTo>
                <a:cubicBezTo>
                  <a:pt x="2785968" y="3745769"/>
                  <a:pt x="2788899" y="3748170"/>
                  <a:pt x="2791138" y="3751174"/>
                </a:cubicBezTo>
                <a:cubicBezTo>
                  <a:pt x="2793377" y="3754179"/>
                  <a:pt x="2794982" y="3757699"/>
                  <a:pt x="2795954" y="3761734"/>
                </a:cubicBezTo>
                <a:cubicBezTo>
                  <a:pt x="2796926" y="3765769"/>
                  <a:pt x="2797412" y="3770615"/>
                  <a:pt x="2797412" y="3776270"/>
                </a:cubicBezTo>
                <a:lnTo>
                  <a:pt x="2797412" y="3824784"/>
                </a:lnTo>
                <a:cubicBezTo>
                  <a:pt x="2797412" y="3825255"/>
                  <a:pt x="2797294" y="3825653"/>
                  <a:pt x="2797058" y="3825977"/>
                </a:cubicBezTo>
                <a:cubicBezTo>
                  <a:pt x="2796823" y="3826301"/>
                  <a:pt x="2796440" y="3826580"/>
                  <a:pt x="2795909" y="3826816"/>
                </a:cubicBezTo>
                <a:cubicBezTo>
                  <a:pt x="2795379" y="3827052"/>
                  <a:pt x="2794643" y="3827229"/>
                  <a:pt x="2793701" y="3827346"/>
                </a:cubicBezTo>
                <a:cubicBezTo>
                  <a:pt x="2792758" y="3827464"/>
                  <a:pt x="2791580" y="3827523"/>
                  <a:pt x="2790166" y="3827523"/>
                </a:cubicBezTo>
                <a:cubicBezTo>
                  <a:pt x="2788693" y="3827523"/>
                  <a:pt x="2787485" y="3827464"/>
                  <a:pt x="2786543" y="3827346"/>
                </a:cubicBezTo>
                <a:cubicBezTo>
                  <a:pt x="2785600" y="3827229"/>
                  <a:pt x="2784864" y="3827052"/>
                  <a:pt x="2784334" y="3826816"/>
                </a:cubicBezTo>
                <a:cubicBezTo>
                  <a:pt x="2783803" y="3826580"/>
                  <a:pt x="2783420" y="3826301"/>
                  <a:pt x="2783185" y="3825977"/>
                </a:cubicBezTo>
                <a:cubicBezTo>
                  <a:pt x="2782949" y="3825653"/>
                  <a:pt x="2782831" y="3825255"/>
                  <a:pt x="2782831" y="3824784"/>
                </a:cubicBezTo>
                <a:lnTo>
                  <a:pt x="2782831" y="3778214"/>
                </a:lnTo>
                <a:cubicBezTo>
                  <a:pt x="2782831" y="3773678"/>
                  <a:pt x="2782477" y="3770026"/>
                  <a:pt x="2781771" y="3767257"/>
                </a:cubicBezTo>
                <a:cubicBezTo>
                  <a:pt x="2781064" y="3764488"/>
                  <a:pt x="2780033" y="3762102"/>
                  <a:pt x="2778678" y="3760099"/>
                </a:cubicBezTo>
                <a:cubicBezTo>
                  <a:pt x="2777323" y="3758096"/>
                  <a:pt x="2775570" y="3756565"/>
                  <a:pt x="2773420" y="3755504"/>
                </a:cubicBezTo>
                <a:cubicBezTo>
                  <a:pt x="2771270" y="3754444"/>
                  <a:pt x="2768781" y="3753914"/>
                  <a:pt x="2765953" y="3753914"/>
                </a:cubicBezTo>
                <a:cubicBezTo>
                  <a:pt x="2762301" y="3753914"/>
                  <a:pt x="2758648" y="3755210"/>
                  <a:pt x="2754995" y="3757802"/>
                </a:cubicBezTo>
                <a:cubicBezTo>
                  <a:pt x="2751343" y="3760394"/>
                  <a:pt x="2747514" y="3764194"/>
                  <a:pt x="2743508" y="3769201"/>
                </a:cubicBezTo>
                <a:lnTo>
                  <a:pt x="2743508" y="3824784"/>
                </a:lnTo>
                <a:cubicBezTo>
                  <a:pt x="2743508" y="3825255"/>
                  <a:pt x="2743390" y="3825653"/>
                  <a:pt x="2743154" y="3825977"/>
                </a:cubicBezTo>
                <a:cubicBezTo>
                  <a:pt x="2742919" y="3826301"/>
                  <a:pt x="2742536" y="3826580"/>
                  <a:pt x="2742006" y="3826816"/>
                </a:cubicBezTo>
                <a:cubicBezTo>
                  <a:pt x="2741476" y="3827052"/>
                  <a:pt x="2740739" y="3827229"/>
                  <a:pt x="2739797" y="3827346"/>
                </a:cubicBezTo>
                <a:cubicBezTo>
                  <a:pt x="2738854" y="3827464"/>
                  <a:pt x="2737646" y="3827523"/>
                  <a:pt x="2736174" y="3827523"/>
                </a:cubicBezTo>
                <a:cubicBezTo>
                  <a:pt x="2734759" y="3827523"/>
                  <a:pt x="2733581" y="3827464"/>
                  <a:pt x="2732639" y="3827346"/>
                </a:cubicBezTo>
                <a:cubicBezTo>
                  <a:pt x="2731697" y="3827229"/>
                  <a:pt x="2730946" y="3827052"/>
                  <a:pt x="2730385" y="3826816"/>
                </a:cubicBezTo>
                <a:cubicBezTo>
                  <a:pt x="2729826" y="3826580"/>
                  <a:pt x="2729443" y="3826301"/>
                  <a:pt x="2729237" y="3825977"/>
                </a:cubicBezTo>
                <a:cubicBezTo>
                  <a:pt x="2729031" y="3825653"/>
                  <a:pt x="2728927" y="3825255"/>
                  <a:pt x="2728927" y="3824784"/>
                </a:cubicBezTo>
                <a:lnTo>
                  <a:pt x="2728927" y="3745254"/>
                </a:lnTo>
                <a:cubicBezTo>
                  <a:pt x="2728927" y="3744782"/>
                  <a:pt x="2729016" y="3744385"/>
                  <a:pt x="2729193" y="3744061"/>
                </a:cubicBezTo>
                <a:cubicBezTo>
                  <a:pt x="2729370" y="3743737"/>
                  <a:pt x="2729723" y="3743442"/>
                  <a:pt x="2730253" y="3743177"/>
                </a:cubicBezTo>
                <a:cubicBezTo>
                  <a:pt x="2730783" y="3742912"/>
                  <a:pt x="2731461" y="3742735"/>
                  <a:pt x="2732285" y="3742647"/>
                </a:cubicBezTo>
                <a:cubicBezTo>
                  <a:pt x="2733110" y="3742558"/>
                  <a:pt x="2734200" y="3742514"/>
                  <a:pt x="2735555" y="3742514"/>
                </a:cubicBezTo>
                <a:cubicBezTo>
                  <a:pt x="2736851" y="3742514"/>
                  <a:pt x="2737926" y="3742558"/>
                  <a:pt x="2738780" y="3742647"/>
                </a:cubicBezTo>
                <a:cubicBezTo>
                  <a:pt x="2739635" y="3742735"/>
                  <a:pt x="2740297" y="3742912"/>
                  <a:pt x="2740769" y="3743177"/>
                </a:cubicBezTo>
                <a:cubicBezTo>
                  <a:pt x="2741240" y="3743442"/>
                  <a:pt x="2741579" y="3743737"/>
                  <a:pt x="2741785" y="3744061"/>
                </a:cubicBezTo>
                <a:cubicBezTo>
                  <a:pt x="2741991" y="3744385"/>
                  <a:pt x="2742094" y="3744782"/>
                  <a:pt x="2742094" y="3745254"/>
                </a:cubicBezTo>
                <a:lnTo>
                  <a:pt x="2742094" y="3755769"/>
                </a:lnTo>
                <a:cubicBezTo>
                  <a:pt x="2746571" y="3750762"/>
                  <a:pt x="2751034" y="3747095"/>
                  <a:pt x="2755482" y="3744768"/>
                </a:cubicBezTo>
                <a:cubicBezTo>
                  <a:pt x="2759930" y="3742441"/>
                  <a:pt x="2764422" y="3741277"/>
                  <a:pt x="2768958" y="3741277"/>
                </a:cubicBezTo>
                <a:close/>
                <a:moveTo>
                  <a:pt x="2676075" y="3741277"/>
                </a:moveTo>
                <a:cubicBezTo>
                  <a:pt x="2682320" y="3741277"/>
                  <a:pt x="2687636" y="3742279"/>
                  <a:pt x="2692025" y="3744282"/>
                </a:cubicBezTo>
                <a:cubicBezTo>
                  <a:pt x="2696414" y="3746285"/>
                  <a:pt x="2700022" y="3748980"/>
                  <a:pt x="2702850" y="3752367"/>
                </a:cubicBezTo>
                <a:cubicBezTo>
                  <a:pt x="2705678" y="3755755"/>
                  <a:pt x="2707755" y="3759731"/>
                  <a:pt x="2709080" y="3764297"/>
                </a:cubicBezTo>
                <a:cubicBezTo>
                  <a:pt x="2710405" y="3768862"/>
                  <a:pt x="2711068" y="3773737"/>
                  <a:pt x="2711068" y="3778921"/>
                </a:cubicBezTo>
                <a:lnTo>
                  <a:pt x="2711068" y="3781572"/>
                </a:lnTo>
                <a:cubicBezTo>
                  <a:pt x="2711068" y="3783870"/>
                  <a:pt x="2710491" y="3785505"/>
                  <a:pt x="2709338" y="3786477"/>
                </a:cubicBezTo>
                <a:cubicBezTo>
                  <a:pt x="2708183" y="3787449"/>
                  <a:pt x="2706867" y="3787935"/>
                  <a:pt x="2705386" y="3787935"/>
                </a:cubicBezTo>
                <a:lnTo>
                  <a:pt x="2653011" y="3787935"/>
                </a:lnTo>
                <a:cubicBezTo>
                  <a:pt x="2653011" y="3792353"/>
                  <a:pt x="2653455" y="3796330"/>
                  <a:pt x="2654343" y="3799864"/>
                </a:cubicBezTo>
                <a:cubicBezTo>
                  <a:pt x="2655231" y="3803399"/>
                  <a:pt x="2656711" y="3806433"/>
                  <a:pt x="2658782" y="3808966"/>
                </a:cubicBezTo>
                <a:cubicBezTo>
                  <a:pt x="2660855" y="3811499"/>
                  <a:pt x="2663549" y="3813443"/>
                  <a:pt x="2666864" y="3814798"/>
                </a:cubicBezTo>
                <a:cubicBezTo>
                  <a:pt x="2670178" y="3816153"/>
                  <a:pt x="2674233" y="3816831"/>
                  <a:pt x="2679028" y="3816831"/>
                </a:cubicBezTo>
                <a:cubicBezTo>
                  <a:pt x="2682817" y="3816831"/>
                  <a:pt x="2686192" y="3816521"/>
                  <a:pt x="2689151" y="3815903"/>
                </a:cubicBezTo>
                <a:cubicBezTo>
                  <a:pt x="2692111" y="3815284"/>
                  <a:pt x="2694672" y="3814592"/>
                  <a:pt x="2696832" y="3813826"/>
                </a:cubicBezTo>
                <a:cubicBezTo>
                  <a:pt x="2698993" y="3813060"/>
                  <a:pt x="2700769" y="3812368"/>
                  <a:pt x="2702160" y="3811750"/>
                </a:cubicBezTo>
                <a:cubicBezTo>
                  <a:pt x="2703552" y="3811131"/>
                  <a:pt x="2704603" y="3810822"/>
                  <a:pt x="2705313" y="3810822"/>
                </a:cubicBezTo>
                <a:cubicBezTo>
                  <a:pt x="2705727" y="3810822"/>
                  <a:pt x="2706097" y="3810925"/>
                  <a:pt x="2706423" y="3811131"/>
                </a:cubicBezTo>
                <a:cubicBezTo>
                  <a:pt x="2706748" y="3811337"/>
                  <a:pt x="2706999" y="3811647"/>
                  <a:pt x="2707177" y="3812059"/>
                </a:cubicBezTo>
                <a:cubicBezTo>
                  <a:pt x="2707355" y="3812471"/>
                  <a:pt x="2707488" y="3813046"/>
                  <a:pt x="2707577" y="3813782"/>
                </a:cubicBezTo>
                <a:cubicBezTo>
                  <a:pt x="2707666" y="3814518"/>
                  <a:pt x="2707710" y="3815417"/>
                  <a:pt x="2707710" y="3816477"/>
                </a:cubicBezTo>
                <a:cubicBezTo>
                  <a:pt x="2707710" y="3817243"/>
                  <a:pt x="2707681" y="3817906"/>
                  <a:pt x="2707622" y="3818465"/>
                </a:cubicBezTo>
                <a:cubicBezTo>
                  <a:pt x="2707563" y="3819025"/>
                  <a:pt x="2707489" y="3819526"/>
                  <a:pt x="2707401" y="3819968"/>
                </a:cubicBezTo>
                <a:cubicBezTo>
                  <a:pt x="2707312" y="3820410"/>
                  <a:pt x="2707165" y="3820807"/>
                  <a:pt x="2706959" y="3821161"/>
                </a:cubicBezTo>
                <a:cubicBezTo>
                  <a:pt x="2706753" y="3821514"/>
                  <a:pt x="2706488" y="3821853"/>
                  <a:pt x="2706164" y="3822177"/>
                </a:cubicBezTo>
                <a:cubicBezTo>
                  <a:pt x="2705840" y="3822501"/>
                  <a:pt x="2704883" y="3823031"/>
                  <a:pt x="2703292" y="3823767"/>
                </a:cubicBezTo>
                <a:cubicBezTo>
                  <a:pt x="2701702" y="3824504"/>
                  <a:pt x="2699639" y="3825226"/>
                  <a:pt x="2697106" y="3825932"/>
                </a:cubicBezTo>
                <a:cubicBezTo>
                  <a:pt x="2694573" y="3826639"/>
                  <a:pt x="2691642" y="3827273"/>
                  <a:pt x="2688314" y="3827832"/>
                </a:cubicBezTo>
                <a:cubicBezTo>
                  <a:pt x="2684985" y="3828392"/>
                  <a:pt x="2681436" y="3828672"/>
                  <a:pt x="2677665" y="3828672"/>
                </a:cubicBezTo>
                <a:cubicBezTo>
                  <a:pt x="2671127" y="3828672"/>
                  <a:pt x="2665397" y="3827759"/>
                  <a:pt x="2660478" y="3825932"/>
                </a:cubicBezTo>
                <a:cubicBezTo>
                  <a:pt x="2655559" y="3824106"/>
                  <a:pt x="2651421" y="3821396"/>
                  <a:pt x="2648062" y="3817803"/>
                </a:cubicBezTo>
                <a:cubicBezTo>
                  <a:pt x="2644705" y="3814209"/>
                  <a:pt x="2642172" y="3809702"/>
                  <a:pt x="2640463" y="3804283"/>
                </a:cubicBezTo>
                <a:cubicBezTo>
                  <a:pt x="2638755" y="3798863"/>
                  <a:pt x="2637901" y="3792559"/>
                  <a:pt x="2637901" y="3785372"/>
                </a:cubicBezTo>
                <a:cubicBezTo>
                  <a:pt x="2637901" y="3778538"/>
                  <a:pt x="2638784" y="3772397"/>
                  <a:pt x="2640552" y="3766948"/>
                </a:cubicBezTo>
                <a:cubicBezTo>
                  <a:pt x="2642319" y="3761498"/>
                  <a:pt x="2644866" y="3756874"/>
                  <a:pt x="2648195" y="3753074"/>
                </a:cubicBezTo>
                <a:cubicBezTo>
                  <a:pt x="2651524" y="3749274"/>
                  <a:pt x="2655544" y="3746358"/>
                  <a:pt x="2660258" y="3744326"/>
                </a:cubicBezTo>
                <a:cubicBezTo>
                  <a:pt x="2664970" y="3742293"/>
                  <a:pt x="2670243" y="3741277"/>
                  <a:pt x="2676075" y="3741277"/>
                </a:cubicBezTo>
                <a:close/>
                <a:moveTo>
                  <a:pt x="2562993" y="3741277"/>
                </a:moveTo>
                <a:cubicBezTo>
                  <a:pt x="2565114" y="3741277"/>
                  <a:pt x="2567235" y="3741454"/>
                  <a:pt x="2569356" y="3741807"/>
                </a:cubicBezTo>
                <a:cubicBezTo>
                  <a:pt x="2571477" y="3742161"/>
                  <a:pt x="2573391" y="3742603"/>
                  <a:pt x="2575100" y="3743133"/>
                </a:cubicBezTo>
                <a:cubicBezTo>
                  <a:pt x="2576808" y="3743663"/>
                  <a:pt x="2578266" y="3744237"/>
                  <a:pt x="2579474" y="3744856"/>
                </a:cubicBezTo>
                <a:cubicBezTo>
                  <a:pt x="2580681" y="3745475"/>
                  <a:pt x="2581595" y="3746020"/>
                  <a:pt x="2582213" y="3746491"/>
                </a:cubicBezTo>
                <a:cubicBezTo>
                  <a:pt x="2582832" y="3746962"/>
                  <a:pt x="2583244" y="3747374"/>
                  <a:pt x="2583450" y="3747728"/>
                </a:cubicBezTo>
                <a:cubicBezTo>
                  <a:pt x="2583657" y="3748081"/>
                  <a:pt x="2583804" y="3748479"/>
                  <a:pt x="2583892" y="3748921"/>
                </a:cubicBezTo>
                <a:cubicBezTo>
                  <a:pt x="2583980" y="3749363"/>
                  <a:pt x="2584069" y="3749908"/>
                  <a:pt x="2584157" y="3750556"/>
                </a:cubicBezTo>
                <a:cubicBezTo>
                  <a:pt x="2584246" y="3751204"/>
                  <a:pt x="2584290" y="3751999"/>
                  <a:pt x="2584290" y="3752942"/>
                </a:cubicBezTo>
                <a:cubicBezTo>
                  <a:pt x="2584290" y="3753943"/>
                  <a:pt x="2584246" y="3754812"/>
                  <a:pt x="2584157" y="3755548"/>
                </a:cubicBezTo>
                <a:cubicBezTo>
                  <a:pt x="2584069" y="3756285"/>
                  <a:pt x="2583922" y="3756889"/>
                  <a:pt x="2583716" y="3757360"/>
                </a:cubicBezTo>
                <a:cubicBezTo>
                  <a:pt x="2583509" y="3757831"/>
                  <a:pt x="2583259" y="3758170"/>
                  <a:pt x="2582965" y="3758376"/>
                </a:cubicBezTo>
                <a:cubicBezTo>
                  <a:pt x="2582670" y="3758582"/>
                  <a:pt x="2582346" y="3758685"/>
                  <a:pt x="2581993" y="3758685"/>
                </a:cubicBezTo>
                <a:cubicBezTo>
                  <a:pt x="2581462" y="3758685"/>
                  <a:pt x="2580697" y="3758361"/>
                  <a:pt x="2579695" y="3757713"/>
                </a:cubicBezTo>
                <a:cubicBezTo>
                  <a:pt x="2578694" y="3757065"/>
                  <a:pt x="2577397" y="3756373"/>
                  <a:pt x="2575807" y="3755637"/>
                </a:cubicBezTo>
                <a:cubicBezTo>
                  <a:pt x="2574216" y="3754900"/>
                  <a:pt x="2572345" y="3754208"/>
                  <a:pt x="2570195" y="3753560"/>
                </a:cubicBezTo>
                <a:cubicBezTo>
                  <a:pt x="2568045" y="3752912"/>
                  <a:pt x="2565586" y="3752588"/>
                  <a:pt x="2562817" y="3752588"/>
                </a:cubicBezTo>
                <a:cubicBezTo>
                  <a:pt x="2560342" y="3752588"/>
                  <a:pt x="2558163" y="3752868"/>
                  <a:pt x="2556278" y="3753428"/>
                </a:cubicBezTo>
                <a:cubicBezTo>
                  <a:pt x="2554392" y="3753987"/>
                  <a:pt x="2552846" y="3754783"/>
                  <a:pt x="2551639" y="3755813"/>
                </a:cubicBezTo>
                <a:cubicBezTo>
                  <a:pt x="2550431" y="3756844"/>
                  <a:pt x="2549518" y="3758067"/>
                  <a:pt x="2548899" y="3759481"/>
                </a:cubicBezTo>
                <a:cubicBezTo>
                  <a:pt x="2548280" y="3760895"/>
                  <a:pt x="2547971" y="3762426"/>
                  <a:pt x="2547971" y="3764076"/>
                </a:cubicBezTo>
                <a:cubicBezTo>
                  <a:pt x="2547971" y="3766373"/>
                  <a:pt x="2548560" y="3768303"/>
                  <a:pt x="2549739" y="3769864"/>
                </a:cubicBezTo>
                <a:cubicBezTo>
                  <a:pt x="2550917" y="3771425"/>
                  <a:pt x="2552448" y="3772795"/>
                  <a:pt x="2554334" y="3773973"/>
                </a:cubicBezTo>
                <a:cubicBezTo>
                  <a:pt x="2556219" y="3775151"/>
                  <a:pt x="2558369" y="3776211"/>
                  <a:pt x="2560785" y="3777154"/>
                </a:cubicBezTo>
                <a:cubicBezTo>
                  <a:pt x="2563199" y="3778097"/>
                  <a:pt x="2565659" y="3779069"/>
                  <a:pt x="2568163" y="3780070"/>
                </a:cubicBezTo>
                <a:cubicBezTo>
                  <a:pt x="2570667" y="3781072"/>
                  <a:pt x="2573141" y="3782191"/>
                  <a:pt x="2575586" y="3783428"/>
                </a:cubicBezTo>
                <a:cubicBezTo>
                  <a:pt x="2578030" y="3784665"/>
                  <a:pt x="2580196" y="3786167"/>
                  <a:pt x="2582081" y="3787935"/>
                </a:cubicBezTo>
                <a:cubicBezTo>
                  <a:pt x="2583966" y="3789702"/>
                  <a:pt x="2585483" y="3791823"/>
                  <a:pt x="2586631" y="3794297"/>
                </a:cubicBezTo>
                <a:cubicBezTo>
                  <a:pt x="2587780" y="3796771"/>
                  <a:pt x="2588355" y="3799717"/>
                  <a:pt x="2588355" y="3803134"/>
                </a:cubicBezTo>
                <a:cubicBezTo>
                  <a:pt x="2588355" y="3807199"/>
                  <a:pt x="2587604" y="3810822"/>
                  <a:pt x="2586101" y="3814003"/>
                </a:cubicBezTo>
                <a:cubicBezTo>
                  <a:pt x="2584599" y="3817184"/>
                  <a:pt x="2582464" y="3819865"/>
                  <a:pt x="2579695" y="3822044"/>
                </a:cubicBezTo>
                <a:cubicBezTo>
                  <a:pt x="2576926" y="3824224"/>
                  <a:pt x="2573627" y="3825874"/>
                  <a:pt x="2569797" y="3826993"/>
                </a:cubicBezTo>
                <a:cubicBezTo>
                  <a:pt x="2565968" y="3828112"/>
                  <a:pt x="2561757" y="3828672"/>
                  <a:pt x="2557161" y="3828672"/>
                </a:cubicBezTo>
                <a:cubicBezTo>
                  <a:pt x="2554334" y="3828672"/>
                  <a:pt x="2551639" y="3828451"/>
                  <a:pt x="2549076" y="3828009"/>
                </a:cubicBezTo>
                <a:cubicBezTo>
                  <a:pt x="2546513" y="3827567"/>
                  <a:pt x="2544216" y="3827008"/>
                  <a:pt x="2542183" y="3826330"/>
                </a:cubicBezTo>
                <a:cubicBezTo>
                  <a:pt x="2540151" y="3825653"/>
                  <a:pt x="2538428" y="3824946"/>
                  <a:pt x="2537014" y="3824209"/>
                </a:cubicBezTo>
                <a:cubicBezTo>
                  <a:pt x="2535600" y="3823473"/>
                  <a:pt x="2534569" y="3822810"/>
                  <a:pt x="2533921" y="3822221"/>
                </a:cubicBezTo>
                <a:cubicBezTo>
                  <a:pt x="2533273" y="3821632"/>
                  <a:pt x="2532802" y="3820807"/>
                  <a:pt x="2532507" y="3819747"/>
                </a:cubicBezTo>
                <a:cubicBezTo>
                  <a:pt x="2532212" y="3818686"/>
                  <a:pt x="2532065" y="3817243"/>
                  <a:pt x="2532065" y="3815417"/>
                </a:cubicBezTo>
                <a:cubicBezTo>
                  <a:pt x="2532065" y="3814298"/>
                  <a:pt x="2532124" y="3813355"/>
                  <a:pt x="2532242" y="3812589"/>
                </a:cubicBezTo>
                <a:cubicBezTo>
                  <a:pt x="2532360" y="3811823"/>
                  <a:pt x="2532507" y="3811205"/>
                  <a:pt x="2532684" y="3810733"/>
                </a:cubicBezTo>
                <a:cubicBezTo>
                  <a:pt x="2532860" y="3810262"/>
                  <a:pt x="2533111" y="3809923"/>
                  <a:pt x="2533435" y="3809717"/>
                </a:cubicBezTo>
                <a:cubicBezTo>
                  <a:pt x="2533759" y="3809511"/>
                  <a:pt x="2534127" y="3809408"/>
                  <a:pt x="2534539" y="3809408"/>
                </a:cubicBezTo>
                <a:cubicBezTo>
                  <a:pt x="2535187" y="3809408"/>
                  <a:pt x="2536144" y="3809806"/>
                  <a:pt x="2537411" y="3810601"/>
                </a:cubicBezTo>
                <a:cubicBezTo>
                  <a:pt x="2538678" y="3811396"/>
                  <a:pt x="2540239" y="3812265"/>
                  <a:pt x="2542095" y="3813208"/>
                </a:cubicBezTo>
                <a:cubicBezTo>
                  <a:pt x="2543950" y="3814150"/>
                  <a:pt x="2546145" y="3815019"/>
                  <a:pt x="2548678" y="3815814"/>
                </a:cubicBezTo>
                <a:cubicBezTo>
                  <a:pt x="2551211" y="3816610"/>
                  <a:pt x="2554127" y="3817007"/>
                  <a:pt x="2557426" y="3817007"/>
                </a:cubicBezTo>
                <a:cubicBezTo>
                  <a:pt x="2559900" y="3817007"/>
                  <a:pt x="2562139" y="3816742"/>
                  <a:pt x="2564142" y="3816212"/>
                </a:cubicBezTo>
                <a:cubicBezTo>
                  <a:pt x="2566145" y="3815682"/>
                  <a:pt x="2567883" y="3814901"/>
                  <a:pt x="2569356" y="3813870"/>
                </a:cubicBezTo>
                <a:cubicBezTo>
                  <a:pt x="2570829" y="3812839"/>
                  <a:pt x="2571963" y="3811529"/>
                  <a:pt x="2572758" y="3809938"/>
                </a:cubicBezTo>
                <a:cubicBezTo>
                  <a:pt x="2573553" y="3808347"/>
                  <a:pt x="2573951" y="3806462"/>
                  <a:pt x="2573951" y="3804283"/>
                </a:cubicBezTo>
                <a:cubicBezTo>
                  <a:pt x="2573951" y="3802044"/>
                  <a:pt x="2573377" y="3800159"/>
                  <a:pt x="2572228" y="3798627"/>
                </a:cubicBezTo>
                <a:cubicBezTo>
                  <a:pt x="2571079" y="3797095"/>
                  <a:pt x="2569562" y="3795741"/>
                  <a:pt x="2567677" y="3794562"/>
                </a:cubicBezTo>
                <a:cubicBezTo>
                  <a:pt x="2565792" y="3793384"/>
                  <a:pt x="2563671" y="3792338"/>
                  <a:pt x="2561314" y="3791425"/>
                </a:cubicBezTo>
                <a:cubicBezTo>
                  <a:pt x="2558958" y="3790512"/>
                  <a:pt x="2556528" y="3789555"/>
                  <a:pt x="2554024" y="3788553"/>
                </a:cubicBezTo>
                <a:cubicBezTo>
                  <a:pt x="2551520" y="3787552"/>
                  <a:pt x="2549076" y="3786418"/>
                  <a:pt x="2546690" y="3785151"/>
                </a:cubicBezTo>
                <a:cubicBezTo>
                  <a:pt x="2544304" y="3783885"/>
                  <a:pt x="2542169" y="3782338"/>
                  <a:pt x="2540283" y="3780512"/>
                </a:cubicBezTo>
                <a:cubicBezTo>
                  <a:pt x="2538398" y="3778686"/>
                  <a:pt x="2536881" y="3776506"/>
                  <a:pt x="2535732" y="3773973"/>
                </a:cubicBezTo>
                <a:cubicBezTo>
                  <a:pt x="2534583" y="3771440"/>
                  <a:pt x="2534009" y="3768406"/>
                  <a:pt x="2534009" y="3764871"/>
                </a:cubicBezTo>
                <a:cubicBezTo>
                  <a:pt x="2534009" y="3761749"/>
                  <a:pt x="2534613" y="3758759"/>
                  <a:pt x="2535820" y="3755902"/>
                </a:cubicBezTo>
                <a:cubicBezTo>
                  <a:pt x="2537029" y="3753045"/>
                  <a:pt x="2538840" y="3750541"/>
                  <a:pt x="2541255" y="3748391"/>
                </a:cubicBezTo>
                <a:cubicBezTo>
                  <a:pt x="2543671" y="3746240"/>
                  <a:pt x="2546690" y="3744517"/>
                  <a:pt x="2550313" y="3743221"/>
                </a:cubicBezTo>
                <a:cubicBezTo>
                  <a:pt x="2553936" y="3741925"/>
                  <a:pt x="2558163" y="3741277"/>
                  <a:pt x="2562993" y="3741277"/>
                </a:cubicBezTo>
                <a:close/>
                <a:moveTo>
                  <a:pt x="2485575" y="3741277"/>
                </a:moveTo>
                <a:cubicBezTo>
                  <a:pt x="2491820" y="3741277"/>
                  <a:pt x="2497136" y="3742279"/>
                  <a:pt x="2501525" y="3744282"/>
                </a:cubicBezTo>
                <a:cubicBezTo>
                  <a:pt x="2505914" y="3746285"/>
                  <a:pt x="2509522" y="3748980"/>
                  <a:pt x="2512350" y="3752367"/>
                </a:cubicBezTo>
                <a:cubicBezTo>
                  <a:pt x="2515178" y="3755755"/>
                  <a:pt x="2517255" y="3759731"/>
                  <a:pt x="2518580" y="3764297"/>
                </a:cubicBezTo>
                <a:cubicBezTo>
                  <a:pt x="2519906" y="3768862"/>
                  <a:pt x="2520568" y="3773737"/>
                  <a:pt x="2520568" y="3778921"/>
                </a:cubicBezTo>
                <a:lnTo>
                  <a:pt x="2520568" y="3781572"/>
                </a:lnTo>
                <a:cubicBezTo>
                  <a:pt x="2520568" y="3783870"/>
                  <a:pt x="2519991" y="3785505"/>
                  <a:pt x="2518838" y="3786477"/>
                </a:cubicBezTo>
                <a:cubicBezTo>
                  <a:pt x="2517684" y="3787449"/>
                  <a:pt x="2516367" y="3787935"/>
                  <a:pt x="2514886" y="3787935"/>
                </a:cubicBezTo>
                <a:lnTo>
                  <a:pt x="2462511" y="3787935"/>
                </a:lnTo>
                <a:cubicBezTo>
                  <a:pt x="2462511" y="3792353"/>
                  <a:pt x="2462955" y="3796330"/>
                  <a:pt x="2463843" y="3799864"/>
                </a:cubicBezTo>
                <a:cubicBezTo>
                  <a:pt x="2464731" y="3803399"/>
                  <a:pt x="2466211" y="3806433"/>
                  <a:pt x="2468283" y="3808966"/>
                </a:cubicBezTo>
                <a:cubicBezTo>
                  <a:pt x="2470355" y="3811499"/>
                  <a:pt x="2473049" y="3813443"/>
                  <a:pt x="2476363" y="3814798"/>
                </a:cubicBezTo>
                <a:cubicBezTo>
                  <a:pt x="2479678" y="3816153"/>
                  <a:pt x="2483733" y="3816831"/>
                  <a:pt x="2488528" y="3816831"/>
                </a:cubicBezTo>
                <a:cubicBezTo>
                  <a:pt x="2492317" y="3816831"/>
                  <a:pt x="2495691" y="3816521"/>
                  <a:pt x="2498651" y="3815903"/>
                </a:cubicBezTo>
                <a:cubicBezTo>
                  <a:pt x="2501611" y="3815284"/>
                  <a:pt x="2504172" y="3814592"/>
                  <a:pt x="2506332" y="3813826"/>
                </a:cubicBezTo>
                <a:cubicBezTo>
                  <a:pt x="2508493" y="3813060"/>
                  <a:pt x="2510269" y="3812368"/>
                  <a:pt x="2511660" y="3811750"/>
                </a:cubicBezTo>
                <a:cubicBezTo>
                  <a:pt x="2513052" y="3811131"/>
                  <a:pt x="2514102" y="3810822"/>
                  <a:pt x="2514813" y="3810822"/>
                </a:cubicBezTo>
                <a:cubicBezTo>
                  <a:pt x="2515227" y="3810822"/>
                  <a:pt x="2515598" y="3810925"/>
                  <a:pt x="2515923" y="3811131"/>
                </a:cubicBezTo>
                <a:cubicBezTo>
                  <a:pt x="2516248" y="3811337"/>
                  <a:pt x="2516500" y="3811647"/>
                  <a:pt x="2516677" y="3812059"/>
                </a:cubicBezTo>
                <a:cubicBezTo>
                  <a:pt x="2516855" y="3812471"/>
                  <a:pt x="2516988" y="3813046"/>
                  <a:pt x="2517077" y="3813782"/>
                </a:cubicBezTo>
                <a:cubicBezTo>
                  <a:pt x="2517166" y="3814518"/>
                  <a:pt x="2517210" y="3815417"/>
                  <a:pt x="2517210" y="3816477"/>
                </a:cubicBezTo>
                <a:cubicBezTo>
                  <a:pt x="2517210" y="3817243"/>
                  <a:pt x="2517181" y="3817906"/>
                  <a:pt x="2517122" y="3818465"/>
                </a:cubicBezTo>
                <a:cubicBezTo>
                  <a:pt x="2517063" y="3819025"/>
                  <a:pt x="2516989" y="3819526"/>
                  <a:pt x="2516901" y="3819968"/>
                </a:cubicBezTo>
                <a:cubicBezTo>
                  <a:pt x="2516813" y="3820410"/>
                  <a:pt x="2516665" y="3820807"/>
                  <a:pt x="2516459" y="3821161"/>
                </a:cubicBezTo>
                <a:cubicBezTo>
                  <a:pt x="2516253" y="3821514"/>
                  <a:pt x="2515988" y="3821853"/>
                  <a:pt x="2515664" y="3822177"/>
                </a:cubicBezTo>
                <a:cubicBezTo>
                  <a:pt x="2515340" y="3822501"/>
                  <a:pt x="2514383" y="3823031"/>
                  <a:pt x="2512792" y="3823767"/>
                </a:cubicBezTo>
                <a:cubicBezTo>
                  <a:pt x="2511201" y="3824504"/>
                  <a:pt x="2509140" y="3825226"/>
                  <a:pt x="2506606" y="3825932"/>
                </a:cubicBezTo>
                <a:cubicBezTo>
                  <a:pt x="2504073" y="3826639"/>
                  <a:pt x="2501142" y="3827273"/>
                  <a:pt x="2497814" y="3827832"/>
                </a:cubicBezTo>
                <a:cubicBezTo>
                  <a:pt x="2494485" y="3828392"/>
                  <a:pt x="2490936" y="3828672"/>
                  <a:pt x="2487166" y="3828672"/>
                </a:cubicBezTo>
                <a:cubicBezTo>
                  <a:pt x="2480627" y="3828672"/>
                  <a:pt x="2474897" y="3827759"/>
                  <a:pt x="2469978" y="3825932"/>
                </a:cubicBezTo>
                <a:cubicBezTo>
                  <a:pt x="2465059" y="3824106"/>
                  <a:pt x="2460921" y="3821396"/>
                  <a:pt x="2457563" y="3817803"/>
                </a:cubicBezTo>
                <a:cubicBezTo>
                  <a:pt x="2454205" y="3814209"/>
                  <a:pt x="2451671" y="3809702"/>
                  <a:pt x="2449963" y="3804283"/>
                </a:cubicBezTo>
                <a:cubicBezTo>
                  <a:pt x="2448255" y="3798863"/>
                  <a:pt x="2447401" y="3792559"/>
                  <a:pt x="2447401" y="3785372"/>
                </a:cubicBezTo>
                <a:cubicBezTo>
                  <a:pt x="2447401" y="3778538"/>
                  <a:pt x="2448284" y="3772397"/>
                  <a:pt x="2450052" y="3766948"/>
                </a:cubicBezTo>
                <a:cubicBezTo>
                  <a:pt x="2451819" y="3761498"/>
                  <a:pt x="2454367" y="3756874"/>
                  <a:pt x="2457695" y="3753074"/>
                </a:cubicBezTo>
                <a:cubicBezTo>
                  <a:pt x="2461024" y="3749274"/>
                  <a:pt x="2465045" y="3746358"/>
                  <a:pt x="2469757" y="3744326"/>
                </a:cubicBezTo>
                <a:cubicBezTo>
                  <a:pt x="2474470" y="3742293"/>
                  <a:pt x="2479743" y="3741277"/>
                  <a:pt x="2485575" y="3741277"/>
                </a:cubicBezTo>
                <a:close/>
                <a:moveTo>
                  <a:pt x="2340333" y="3741277"/>
                </a:moveTo>
                <a:cubicBezTo>
                  <a:pt x="2345635" y="3741277"/>
                  <a:pt x="2350097" y="3742176"/>
                  <a:pt x="2353720" y="3743972"/>
                </a:cubicBezTo>
                <a:cubicBezTo>
                  <a:pt x="2357343" y="3745769"/>
                  <a:pt x="2360274" y="3748170"/>
                  <a:pt x="2362513" y="3751174"/>
                </a:cubicBezTo>
                <a:cubicBezTo>
                  <a:pt x="2364751" y="3754179"/>
                  <a:pt x="2366357" y="3757699"/>
                  <a:pt x="2367329" y="3761734"/>
                </a:cubicBezTo>
                <a:cubicBezTo>
                  <a:pt x="2368301" y="3765769"/>
                  <a:pt x="2368787" y="3770615"/>
                  <a:pt x="2368787" y="3776270"/>
                </a:cubicBezTo>
                <a:lnTo>
                  <a:pt x="2368787" y="3824784"/>
                </a:lnTo>
                <a:cubicBezTo>
                  <a:pt x="2368787" y="3825255"/>
                  <a:pt x="2368669" y="3825653"/>
                  <a:pt x="2368433" y="3825977"/>
                </a:cubicBezTo>
                <a:cubicBezTo>
                  <a:pt x="2368197" y="3826301"/>
                  <a:pt x="2367815" y="3826580"/>
                  <a:pt x="2367284" y="3826816"/>
                </a:cubicBezTo>
                <a:cubicBezTo>
                  <a:pt x="2366755" y="3827052"/>
                  <a:pt x="2366018" y="3827229"/>
                  <a:pt x="2365075" y="3827346"/>
                </a:cubicBezTo>
                <a:cubicBezTo>
                  <a:pt x="2364133" y="3827464"/>
                  <a:pt x="2362955" y="3827523"/>
                  <a:pt x="2361541" y="3827523"/>
                </a:cubicBezTo>
                <a:cubicBezTo>
                  <a:pt x="2360068" y="3827523"/>
                  <a:pt x="2358860" y="3827464"/>
                  <a:pt x="2357918" y="3827346"/>
                </a:cubicBezTo>
                <a:cubicBezTo>
                  <a:pt x="2356975" y="3827229"/>
                  <a:pt x="2356239" y="3827052"/>
                  <a:pt x="2355708" y="3826816"/>
                </a:cubicBezTo>
                <a:cubicBezTo>
                  <a:pt x="2355178" y="3826580"/>
                  <a:pt x="2354795" y="3826301"/>
                  <a:pt x="2354559" y="3825977"/>
                </a:cubicBezTo>
                <a:cubicBezTo>
                  <a:pt x="2354324" y="3825653"/>
                  <a:pt x="2354206" y="3825255"/>
                  <a:pt x="2354206" y="3824784"/>
                </a:cubicBezTo>
                <a:lnTo>
                  <a:pt x="2354206" y="3778214"/>
                </a:lnTo>
                <a:cubicBezTo>
                  <a:pt x="2354206" y="3773678"/>
                  <a:pt x="2353853" y="3770026"/>
                  <a:pt x="2353146" y="3767257"/>
                </a:cubicBezTo>
                <a:cubicBezTo>
                  <a:pt x="2352439" y="3764488"/>
                  <a:pt x="2351408" y="3762102"/>
                  <a:pt x="2350053" y="3760099"/>
                </a:cubicBezTo>
                <a:cubicBezTo>
                  <a:pt x="2348698" y="3758096"/>
                  <a:pt x="2346946" y="3756565"/>
                  <a:pt x="2344795" y="3755504"/>
                </a:cubicBezTo>
                <a:cubicBezTo>
                  <a:pt x="2342645" y="3754444"/>
                  <a:pt x="2340156" y="3753914"/>
                  <a:pt x="2337328" y="3753914"/>
                </a:cubicBezTo>
                <a:cubicBezTo>
                  <a:pt x="2333676" y="3753914"/>
                  <a:pt x="2330023" y="3755210"/>
                  <a:pt x="2326371" y="3757802"/>
                </a:cubicBezTo>
                <a:cubicBezTo>
                  <a:pt x="2322718" y="3760394"/>
                  <a:pt x="2318889" y="3764194"/>
                  <a:pt x="2314883" y="3769201"/>
                </a:cubicBezTo>
                <a:lnTo>
                  <a:pt x="2314883" y="3824784"/>
                </a:lnTo>
                <a:cubicBezTo>
                  <a:pt x="2314883" y="3825255"/>
                  <a:pt x="2314765" y="3825653"/>
                  <a:pt x="2314529" y="3825977"/>
                </a:cubicBezTo>
                <a:cubicBezTo>
                  <a:pt x="2314294" y="3826301"/>
                  <a:pt x="2313911" y="3826580"/>
                  <a:pt x="2313381" y="3826816"/>
                </a:cubicBezTo>
                <a:cubicBezTo>
                  <a:pt x="2312851" y="3827052"/>
                  <a:pt x="2312114" y="3827229"/>
                  <a:pt x="2311172" y="3827346"/>
                </a:cubicBezTo>
                <a:cubicBezTo>
                  <a:pt x="2310229" y="3827464"/>
                  <a:pt x="2309022" y="3827523"/>
                  <a:pt x="2307549" y="3827523"/>
                </a:cubicBezTo>
                <a:cubicBezTo>
                  <a:pt x="2306135" y="3827523"/>
                  <a:pt x="2304956" y="3827464"/>
                  <a:pt x="2304014" y="3827346"/>
                </a:cubicBezTo>
                <a:cubicBezTo>
                  <a:pt x="2303072" y="3827229"/>
                  <a:pt x="2302320" y="3827052"/>
                  <a:pt x="2301761" y="3826816"/>
                </a:cubicBezTo>
                <a:cubicBezTo>
                  <a:pt x="2301201" y="3826580"/>
                  <a:pt x="2300818" y="3826301"/>
                  <a:pt x="2300612" y="3825977"/>
                </a:cubicBezTo>
                <a:cubicBezTo>
                  <a:pt x="2300406" y="3825653"/>
                  <a:pt x="2300303" y="3825255"/>
                  <a:pt x="2300303" y="3824784"/>
                </a:cubicBezTo>
                <a:lnTo>
                  <a:pt x="2300303" y="3745254"/>
                </a:lnTo>
                <a:cubicBezTo>
                  <a:pt x="2300303" y="3744782"/>
                  <a:pt x="2300391" y="3744385"/>
                  <a:pt x="2300568" y="3744061"/>
                </a:cubicBezTo>
                <a:cubicBezTo>
                  <a:pt x="2300744" y="3743737"/>
                  <a:pt x="2301098" y="3743442"/>
                  <a:pt x="2301628" y="3743177"/>
                </a:cubicBezTo>
                <a:cubicBezTo>
                  <a:pt x="2302158" y="3742912"/>
                  <a:pt x="2302836" y="3742735"/>
                  <a:pt x="2303660" y="3742647"/>
                </a:cubicBezTo>
                <a:cubicBezTo>
                  <a:pt x="2304485" y="3742558"/>
                  <a:pt x="2305575" y="3742514"/>
                  <a:pt x="2306930" y="3742514"/>
                </a:cubicBezTo>
                <a:cubicBezTo>
                  <a:pt x="2308226" y="3742514"/>
                  <a:pt x="2309301" y="3742558"/>
                  <a:pt x="2310155" y="3742647"/>
                </a:cubicBezTo>
                <a:cubicBezTo>
                  <a:pt x="2311010" y="3742735"/>
                  <a:pt x="2311673" y="3742912"/>
                  <a:pt x="2312144" y="3743177"/>
                </a:cubicBezTo>
                <a:cubicBezTo>
                  <a:pt x="2312615" y="3743442"/>
                  <a:pt x="2312954" y="3743737"/>
                  <a:pt x="2313160" y="3744061"/>
                </a:cubicBezTo>
                <a:cubicBezTo>
                  <a:pt x="2313366" y="3744385"/>
                  <a:pt x="2313469" y="3744782"/>
                  <a:pt x="2313469" y="3745254"/>
                </a:cubicBezTo>
                <a:lnTo>
                  <a:pt x="2313469" y="3755769"/>
                </a:lnTo>
                <a:cubicBezTo>
                  <a:pt x="2317946" y="3750762"/>
                  <a:pt x="2322409" y="3747095"/>
                  <a:pt x="2326857" y="3744768"/>
                </a:cubicBezTo>
                <a:cubicBezTo>
                  <a:pt x="2331305" y="3742441"/>
                  <a:pt x="2335796" y="3741277"/>
                  <a:pt x="2340333" y="3741277"/>
                </a:cubicBezTo>
                <a:close/>
                <a:moveTo>
                  <a:pt x="2247450" y="3741277"/>
                </a:moveTo>
                <a:cubicBezTo>
                  <a:pt x="2253694" y="3741277"/>
                  <a:pt x="2259011" y="3742279"/>
                  <a:pt x="2263400" y="3744282"/>
                </a:cubicBezTo>
                <a:cubicBezTo>
                  <a:pt x="2267789" y="3746285"/>
                  <a:pt x="2271397" y="3748980"/>
                  <a:pt x="2274225" y="3752367"/>
                </a:cubicBezTo>
                <a:cubicBezTo>
                  <a:pt x="2277052" y="3755755"/>
                  <a:pt x="2279130" y="3759731"/>
                  <a:pt x="2280455" y="3764297"/>
                </a:cubicBezTo>
                <a:cubicBezTo>
                  <a:pt x="2281781" y="3768862"/>
                  <a:pt x="2282443" y="3773737"/>
                  <a:pt x="2282443" y="3778921"/>
                </a:cubicBezTo>
                <a:lnTo>
                  <a:pt x="2282443" y="3781572"/>
                </a:lnTo>
                <a:cubicBezTo>
                  <a:pt x="2282443" y="3783870"/>
                  <a:pt x="2281866" y="3785505"/>
                  <a:pt x="2280712" y="3786477"/>
                </a:cubicBezTo>
                <a:cubicBezTo>
                  <a:pt x="2279559" y="3787449"/>
                  <a:pt x="2278242" y="3787935"/>
                  <a:pt x="2276761" y="3787935"/>
                </a:cubicBezTo>
                <a:lnTo>
                  <a:pt x="2224386" y="3787935"/>
                </a:lnTo>
                <a:cubicBezTo>
                  <a:pt x="2224386" y="3792353"/>
                  <a:pt x="2224830" y="3796330"/>
                  <a:pt x="2225718" y="3799864"/>
                </a:cubicBezTo>
                <a:cubicBezTo>
                  <a:pt x="2226606" y="3803399"/>
                  <a:pt x="2228085" y="3806433"/>
                  <a:pt x="2230158" y="3808966"/>
                </a:cubicBezTo>
                <a:cubicBezTo>
                  <a:pt x="2232230" y="3811499"/>
                  <a:pt x="2234924" y="3813443"/>
                  <a:pt x="2238238" y="3814798"/>
                </a:cubicBezTo>
                <a:cubicBezTo>
                  <a:pt x="2241553" y="3816153"/>
                  <a:pt x="2245609" y="3816831"/>
                  <a:pt x="2250403" y="3816831"/>
                </a:cubicBezTo>
                <a:cubicBezTo>
                  <a:pt x="2254192" y="3816831"/>
                  <a:pt x="2257566" y="3816521"/>
                  <a:pt x="2260526" y="3815903"/>
                </a:cubicBezTo>
                <a:cubicBezTo>
                  <a:pt x="2263486" y="3815284"/>
                  <a:pt x="2266047" y="3814592"/>
                  <a:pt x="2268207" y="3813826"/>
                </a:cubicBezTo>
                <a:cubicBezTo>
                  <a:pt x="2270368" y="3813060"/>
                  <a:pt x="2272144" y="3812368"/>
                  <a:pt x="2273536" y="3811750"/>
                </a:cubicBezTo>
                <a:cubicBezTo>
                  <a:pt x="2274927" y="3811131"/>
                  <a:pt x="2275977" y="3810822"/>
                  <a:pt x="2276688" y="3810822"/>
                </a:cubicBezTo>
                <a:cubicBezTo>
                  <a:pt x="2277103" y="3810822"/>
                  <a:pt x="2277473" y="3810925"/>
                  <a:pt x="2277798" y="3811131"/>
                </a:cubicBezTo>
                <a:cubicBezTo>
                  <a:pt x="2278123" y="3811337"/>
                  <a:pt x="2278375" y="3811647"/>
                  <a:pt x="2278552" y="3812059"/>
                </a:cubicBezTo>
                <a:cubicBezTo>
                  <a:pt x="2278730" y="3812471"/>
                  <a:pt x="2278863" y="3813046"/>
                  <a:pt x="2278952" y="3813782"/>
                </a:cubicBezTo>
                <a:cubicBezTo>
                  <a:pt x="2279041" y="3814518"/>
                  <a:pt x="2279085" y="3815417"/>
                  <a:pt x="2279085" y="3816477"/>
                </a:cubicBezTo>
                <a:cubicBezTo>
                  <a:pt x="2279085" y="3817243"/>
                  <a:pt x="2279056" y="3817906"/>
                  <a:pt x="2278997" y="3818465"/>
                </a:cubicBezTo>
                <a:cubicBezTo>
                  <a:pt x="2278938" y="3819025"/>
                  <a:pt x="2278864" y="3819526"/>
                  <a:pt x="2278776" y="3819968"/>
                </a:cubicBezTo>
                <a:cubicBezTo>
                  <a:pt x="2278688" y="3820410"/>
                  <a:pt x="2278540" y="3820807"/>
                  <a:pt x="2278334" y="3821161"/>
                </a:cubicBezTo>
                <a:cubicBezTo>
                  <a:pt x="2278128" y="3821514"/>
                  <a:pt x="2277863" y="3821853"/>
                  <a:pt x="2277539" y="3822177"/>
                </a:cubicBezTo>
                <a:cubicBezTo>
                  <a:pt x="2277215" y="3822501"/>
                  <a:pt x="2276258" y="3823031"/>
                  <a:pt x="2274667" y="3823767"/>
                </a:cubicBezTo>
                <a:cubicBezTo>
                  <a:pt x="2273076" y="3824504"/>
                  <a:pt x="2271015" y="3825226"/>
                  <a:pt x="2268481" y="3825932"/>
                </a:cubicBezTo>
                <a:cubicBezTo>
                  <a:pt x="2265948" y="3826639"/>
                  <a:pt x="2263017" y="3827273"/>
                  <a:pt x="2259688" y="3827832"/>
                </a:cubicBezTo>
                <a:cubicBezTo>
                  <a:pt x="2256360" y="3828392"/>
                  <a:pt x="2252811" y="3828672"/>
                  <a:pt x="2249040" y="3828672"/>
                </a:cubicBezTo>
                <a:cubicBezTo>
                  <a:pt x="2242501" y="3828672"/>
                  <a:pt x="2236772" y="3827759"/>
                  <a:pt x="2231853" y="3825932"/>
                </a:cubicBezTo>
                <a:cubicBezTo>
                  <a:pt x="2226934" y="3824106"/>
                  <a:pt x="2222796" y="3821396"/>
                  <a:pt x="2219438" y="3817803"/>
                </a:cubicBezTo>
                <a:cubicBezTo>
                  <a:pt x="2216080" y="3814209"/>
                  <a:pt x="2213546" y="3809702"/>
                  <a:pt x="2211838" y="3804283"/>
                </a:cubicBezTo>
                <a:cubicBezTo>
                  <a:pt x="2210130" y="3798863"/>
                  <a:pt x="2209275" y="3792559"/>
                  <a:pt x="2209275" y="3785372"/>
                </a:cubicBezTo>
                <a:cubicBezTo>
                  <a:pt x="2209275" y="3778538"/>
                  <a:pt x="2210159" y="3772397"/>
                  <a:pt x="2211927" y="3766948"/>
                </a:cubicBezTo>
                <a:cubicBezTo>
                  <a:pt x="2213694" y="3761498"/>
                  <a:pt x="2216242" y="3756874"/>
                  <a:pt x="2219570" y="3753074"/>
                </a:cubicBezTo>
                <a:cubicBezTo>
                  <a:pt x="2222899" y="3749274"/>
                  <a:pt x="2226920" y="3746358"/>
                  <a:pt x="2231632" y="3744326"/>
                </a:cubicBezTo>
                <a:cubicBezTo>
                  <a:pt x="2236345" y="3742293"/>
                  <a:pt x="2241618" y="3741277"/>
                  <a:pt x="2247450" y="3741277"/>
                </a:cubicBezTo>
                <a:close/>
                <a:moveTo>
                  <a:pt x="2078121" y="3741277"/>
                </a:moveTo>
                <a:cubicBezTo>
                  <a:pt x="2084660" y="3741277"/>
                  <a:pt x="2090359" y="3742249"/>
                  <a:pt x="2095220" y="3744193"/>
                </a:cubicBezTo>
                <a:cubicBezTo>
                  <a:pt x="2100080" y="3746137"/>
                  <a:pt x="2104130" y="3748965"/>
                  <a:pt x="2107370" y="3752676"/>
                </a:cubicBezTo>
                <a:cubicBezTo>
                  <a:pt x="2110610" y="3756388"/>
                  <a:pt x="2113040" y="3760895"/>
                  <a:pt x="2114660" y="3766197"/>
                </a:cubicBezTo>
                <a:cubicBezTo>
                  <a:pt x="2116281" y="3771499"/>
                  <a:pt x="2117090" y="3777478"/>
                  <a:pt x="2117090" y="3784135"/>
                </a:cubicBezTo>
                <a:cubicBezTo>
                  <a:pt x="2117090" y="3790615"/>
                  <a:pt x="2116236" y="3796580"/>
                  <a:pt x="2114528" y="3802029"/>
                </a:cubicBezTo>
                <a:cubicBezTo>
                  <a:pt x="2112819" y="3807479"/>
                  <a:pt x="2110271" y="3812177"/>
                  <a:pt x="2106884" y="3816124"/>
                </a:cubicBezTo>
                <a:cubicBezTo>
                  <a:pt x="2103497" y="3820071"/>
                  <a:pt x="2099255" y="3823149"/>
                  <a:pt x="2094159" y="3825358"/>
                </a:cubicBezTo>
                <a:cubicBezTo>
                  <a:pt x="2089063" y="3827567"/>
                  <a:pt x="2083158" y="3828672"/>
                  <a:pt x="2076442" y="3828672"/>
                </a:cubicBezTo>
                <a:cubicBezTo>
                  <a:pt x="2069902" y="3828672"/>
                  <a:pt x="2064203" y="3827700"/>
                  <a:pt x="2059343" y="3825756"/>
                </a:cubicBezTo>
                <a:cubicBezTo>
                  <a:pt x="2054483" y="3823812"/>
                  <a:pt x="2050432" y="3820984"/>
                  <a:pt x="2047193" y="3817273"/>
                </a:cubicBezTo>
                <a:cubicBezTo>
                  <a:pt x="2043953" y="3813561"/>
                  <a:pt x="2041537" y="3809054"/>
                  <a:pt x="2039946" y="3803752"/>
                </a:cubicBezTo>
                <a:cubicBezTo>
                  <a:pt x="2038355" y="3798450"/>
                  <a:pt x="2037561" y="3792441"/>
                  <a:pt x="2037561" y="3785726"/>
                </a:cubicBezTo>
                <a:cubicBezTo>
                  <a:pt x="2037561" y="3779245"/>
                  <a:pt x="2038400" y="3773281"/>
                  <a:pt x="2040079" y="3767831"/>
                </a:cubicBezTo>
                <a:cubicBezTo>
                  <a:pt x="2041758" y="3762382"/>
                  <a:pt x="2044291" y="3757684"/>
                  <a:pt x="2047679" y="3753737"/>
                </a:cubicBezTo>
                <a:cubicBezTo>
                  <a:pt x="2051066" y="3749790"/>
                  <a:pt x="2055292" y="3746726"/>
                  <a:pt x="2060359" y="3744547"/>
                </a:cubicBezTo>
                <a:cubicBezTo>
                  <a:pt x="2065425" y="3742367"/>
                  <a:pt x="2071346" y="3741277"/>
                  <a:pt x="2078121" y="3741277"/>
                </a:cubicBezTo>
                <a:close/>
                <a:moveTo>
                  <a:pt x="1945706" y="3725283"/>
                </a:moveTo>
                <a:lnTo>
                  <a:pt x="1945706" y="3814268"/>
                </a:lnTo>
                <a:lnTo>
                  <a:pt x="1961346" y="3814268"/>
                </a:lnTo>
                <a:cubicBezTo>
                  <a:pt x="1968652" y="3814268"/>
                  <a:pt x="1974808" y="3813355"/>
                  <a:pt x="1979815" y="3811529"/>
                </a:cubicBezTo>
                <a:cubicBezTo>
                  <a:pt x="1984823" y="3809702"/>
                  <a:pt x="1989005" y="3806904"/>
                  <a:pt x="1992363" y="3803134"/>
                </a:cubicBezTo>
                <a:cubicBezTo>
                  <a:pt x="1995721" y="3799364"/>
                  <a:pt x="1998240" y="3794636"/>
                  <a:pt x="1999919" y="3788951"/>
                </a:cubicBezTo>
                <a:cubicBezTo>
                  <a:pt x="2001597" y="3783266"/>
                  <a:pt x="2002437" y="3776535"/>
                  <a:pt x="2002437" y="3768759"/>
                </a:cubicBezTo>
                <a:cubicBezTo>
                  <a:pt x="2002437" y="3762574"/>
                  <a:pt x="2001671" y="3756815"/>
                  <a:pt x="2000139" y="3751484"/>
                </a:cubicBezTo>
                <a:cubicBezTo>
                  <a:pt x="1998608" y="3746152"/>
                  <a:pt x="1996207" y="3741542"/>
                  <a:pt x="1992938" y="3737654"/>
                </a:cubicBezTo>
                <a:cubicBezTo>
                  <a:pt x="1989668" y="3733766"/>
                  <a:pt x="1985529" y="3730732"/>
                  <a:pt x="1980522" y="3728552"/>
                </a:cubicBezTo>
                <a:cubicBezTo>
                  <a:pt x="1975515" y="3726373"/>
                  <a:pt x="1969064" y="3725283"/>
                  <a:pt x="1961170" y="3725283"/>
                </a:cubicBezTo>
                <a:close/>
                <a:moveTo>
                  <a:pt x="2406245" y="3721218"/>
                </a:moveTo>
                <a:cubicBezTo>
                  <a:pt x="2407718" y="3721218"/>
                  <a:pt x="2408925" y="3721277"/>
                  <a:pt x="2409868" y="3721395"/>
                </a:cubicBezTo>
                <a:cubicBezTo>
                  <a:pt x="2410810" y="3721512"/>
                  <a:pt x="2411547" y="3721704"/>
                  <a:pt x="2412077" y="3721969"/>
                </a:cubicBezTo>
                <a:cubicBezTo>
                  <a:pt x="2412607" y="3722234"/>
                  <a:pt x="2412990" y="3722543"/>
                  <a:pt x="2413226" y="3722897"/>
                </a:cubicBezTo>
                <a:cubicBezTo>
                  <a:pt x="2413462" y="3723250"/>
                  <a:pt x="2413579" y="3723633"/>
                  <a:pt x="2413579" y="3724046"/>
                </a:cubicBezTo>
                <a:lnTo>
                  <a:pt x="2413579" y="3742956"/>
                </a:lnTo>
                <a:lnTo>
                  <a:pt x="2433992" y="3742956"/>
                </a:lnTo>
                <a:cubicBezTo>
                  <a:pt x="2434463" y="3742956"/>
                  <a:pt x="2434876" y="3743059"/>
                  <a:pt x="2435229" y="3743265"/>
                </a:cubicBezTo>
                <a:cubicBezTo>
                  <a:pt x="2435583" y="3743472"/>
                  <a:pt x="2435892" y="3743825"/>
                  <a:pt x="2436157" y="3744326"/>
                </a:cubicBezTo>
                <a:cubicBezTo>
                  <a:pt x="2436422" y="3744827"/>
                  <a:pt x="2436613" y="3745460"/>
                  <a:pt x="2436731" y="3746226"/>
                </a:cubicBezTo>
                <a:cubicBezTo>
                  <a:pt x="2436849" y="3746992"/>
                  <a:pt x="2436908" y="3747934"/>
                  <a:pt x="2436908" y="3749053"/>
                </a:cubicBezTo>
                <a:cubicBezTo>
                  <a:pt x="2436908" y="3751174"/>
                  <a:pt x="2436643" y="3752706"/>
                  <a:pt x="2436113" y="3753649"/>
                </a:cubicBezTo>
                <a:cubicBezTo>
                  <a:pt x="2435583" y="3754591"/>
                  <a:pt x="2434876" y="3755062"/>
                  <a:pt x="2433992" y="3755062"/>
                </a:cubicBezTo>
                <a:lnTo>
                  <a:pt x="2413579" y="3755062"/>
                </a:lnTo>
                <a:lnTo>
                  <a:pt x="2413579" y="3799422"/>
                </a:lnTo>
                <a:cubicBezTo>
                  <a:pt x="2413579" y="3804901"/>
                  <a:pt x="2414390" y="3809040"/>
                  <a:pt x="2416010" y="3811838"/>
                </a:cubicBezTo>
                <a:cubicBezTo>
                  <a:pt x="2417629" y="3814636"/>
                  <a:pt x="2420531" y="3816035"/>
                  <a:pt x="2424713" y="3816035"/>
                </a:cubicBezTo>
                <a:cubicBezTo>
                  <a:pt x="2426068" y="3816035"/>
                  <a:pt x="2427276" y="3815903"/>
                  <a:pt x="2428336" y="3815638"/>
                </a:cubicBezTo>
                <a:cubicBezTo>
                  <a:pt x="2429397" y="3815373"/>
                  <a:pt x="2430340" y="3815093"/>
                  <a:pt x="2431164" y="3814798"/>
                </a:cubicBezTo>
                <a:cubicBezTo>
                  <a:pt x="2431989" y="3814504"/>
                  <a:pt x="2432696" y="3814224"/>
                  <a:pt x="2433285" y="3813959"/>
                </a:cubicBezTo>
                <a:cubicBezTo>
                  <a:pt x="2433875" y="3813694"/>
                  <a:pt x="2434404" y="3813561"/>
                  <a:pt x="2434876" y="3813561"/>
                </a:cubicBezTo>
                <a:cubicBezTo>
                  <a:pt x="2435171" y="3813561"/>
                  <a:pt x="2435450" y="3813635"/>
                  <a:pt x="2435715" y="3813782"/>
                </a:cubicBezTo>
                <a:cubicBezTo>
                  <a:pt x="2435980" y="3813929"/>
                  <a:pt x="2436186" y="3814209"/>
                  <a:pt x="2436334" y="3814622"/>
                </a:cubicBezTo>
                <a:cubicBezTo>
                  <a:pt x="2436481" y="3815034"/>
                  <a:pt x="2436613" y="3815594"/>
                  <a:pt x="2436731" y="3816300"/>
                </a:cubicBezTo>
                <a:cubicBezTo>
                  <a:pt x="2436849" y="3817007"/>
                  <a:pt x="2436908" y="3817891"/>
                  <a:pt x="2436908" y="3818951"/>
                </a:cubicBezTo>
                <a:cubicBezTo>
                  <a:pt x="2436908" y="3820660"/>
                  <a:pt x="2436790" y="3822015"/>
                  <a:pt x="2436555" y="3823016"/>
                </a:cubicBezTo>
                <a:cubicBezTo>
                  <a:pt x="2436319" y="3824018"/>
                  <a:pt x="2435965" y="3824754"/>
                  <a:pt x="2435495" y="3825226"/>
                </a:cubicBezTo>
                <a:cubicBezTo>
                  <a:pt x="2435023" y="3825697"/>
                  <a:pt x="2434316" y="3826139"/>
                  <a:pt x="2433374" y="3826551"/>
                </a:cubicBezTo>
                <a:cubicBezTo>
                  <a:pt x="2432431" y="3826963"/>
                  <a:pt x="2431356" y="3827302"/>
                  <a:pt x="2430148" y="3827567"/>
                </a:cubicBezTo>
                <a:cubicBezTo>
                  <a:pt x="2428940" y="3827832"/>
                  <a:pt x="2427659" y="3828053"/>
                  <a:pt x="2426304" y="3828230"/>
                </a:cubicBezTo>
                <a:cubicBezTo>
                  <a:pt x="2424949" y="3828407"/>
                  <a:pt x="2423594" y="3828495"/>
                  <a:pt x="2422239" y="3828495"/>
                </a:cubicBezTo>
                <a:cubicBezTo>
                  <a:pt x="2418115" y="3828495"/>
                  <a:pt x="2414581" y="3827950"/>
                  <a:pt x="2411636" y="3826860"/>
                </a:cubicBezTo>
                <a:cubicBezTo>
                  <a:pt x="2408690" y="3825770"/>
                  <a:pt x="2406274" y="3824121"/>
                  <a:pt x="2404389" y="3821912"/>
                </a:cubicBezTo>
                <a:cubicBezTo>
                  <a:pt x="2402504" y="3819703"/>
                  <a:pt x="2401134" y="3816904"/>
                  <a:pt x="2400280" y="3813517"/>
                </a:cubicBezTo>
                <a:cubicBezTo>
                  <a:pt x="2399426" y="3810130"/>
                  <a:pt x="2398999" y="3806138"/>
                  <a:pt x="2398999" y="3801543"/>
                </a:cubicBezTo>
                <a:lnTo>
                  <a:pt x="2398999" y="3755062"/>
                </a:lnTo>
                <a:lnTo>
                  <a:pt x="2387865" y="3755062"/>
                </a:lnTo>
                <a:cubicBezTo>
                  <a:pt x="2386981" y="3755062"/>
                  <a:pt x="2386274" y="3754591"/>
                  <a:pt x="2385744" y="3753649"/>
                </a:cubicBezTo>
                <a:cubicBezTo>
                  <a:pt x="2385214" y="3752706"/>
                  <a:pt x="2384948" y="3751174"/>
                  <a:pt x="2384948" y="3749053"/>
                </a:cubicBezTo>
                <a:cubicBezTo>
                  <a:pt x="2384948" y="3747934"/>
                  <a:pt x="2385022" y="3746992"/>
                  <a:pt x="2385169" y="3746226"/>
                </a:cubicBezTo>
                <a:cubicBezTo>
                  <a:pt x="2385317" y="3745460"/>
                  <a:pt x="2385508" y="3744827"/>
                  <a:pt x="2385744" y="3744326"/>
                </a:cubicBezTo>
                <a:cubicBezTo>
                  <a:pt x="2385980" y="3743825"/>
                  <a:pt x="2386289" y="3743472"/>
                  <a:pt x="2386672" y="3743265"/>
                </a:cubicBezTo>
                <a:cubicBezTo>
                  <a:pt x="2387055" y="3743059"/>
                  <a:pt x="2387482" y="3742956"/>
                  <a:pt x="2387953" y="3742956"/>
                </a:cubicBezTo>
                <a:lnTo>
                  <a:pt x="2398999" y="3742956"/>
                </a:lnTo>
                <a:lnTo>
                  <a:pt x="2398999" y="3724046"/>
                </a:lnTo>
                <a:cubicBezTo>
                  <a:pt x="2398999" y="3723633"/>
                  <a:pt x="2399102" y="3723250"/>
                  <a:pt x="2399308" y="3722897"/>
                </a:cubicBezTo>
                <a:cubicBezTo>
                  <a:pt x="2399514" y="3722543"/>
                  <a:pt x="2399898" y="3722234"/>
                  <a:pt x="2400457" y="3721969"/>
                </a:cubicBezTo>
                <a:cubicBezTo>
                  <a:pt x="2401016" y="3721704"/>
                  <a:pt x="2401768" y="3721512"/>
                  <a:pt x="2402710" y="3721395"/>
                </a:cubicBezTo>
                <a:cubicBezTo>
                  <a:pt x="2403653" y="3721277"/>
                  <a:pt x="2404831" y="3721218"/>
                  <a:pt x="2406245" y="3721218"/>
                </a:cubicBezTo>
                <a:close/>
                <a:moveTo>
                  <a:pt x="1936162" y="3712646"/>
                </a:moveTo>
                <a:lnTo>
                  <a:pt x="1962053" y="3712646"/>
                </a:lnTo>
                <a:cubicBezTo>
                  <a:pt x="1971951" y="3712646"/>
                  <a:pt x="1980316" y="3713928"/>
                  <a:pt x="1987150" y="3716490"/>
                </a:cubicBezTo>
                <a:cubicBezTo>
                  <a:pt x="1993983" y="3719053"/>
                  <a:pt x="1999712" y="3722735"/>
                  <a:pt x="2004337" y="3727536"/>
                </a:cubicBezTo>
                <a:cubicBezTo>
                  <a:pt x="2008961" y="3732337"/>
                  <a:pt x="2012466" y="3738155"/>
                  <a:pt x="2014852" y="3744989"/>
                </a:cubicBezTo>
                <a:cubicBezTo>
                  <a:pt x="2017238" y="3751822"/>
                  <a:pt x="2018431" y="3759540"/>
                  <a:pt x="2018431" y="3768141"/>
                </a:cubicBezTo>
                <a:cubicBezTo>
                  <a:pt x="2018431" y="3778038"/>
                  <a:pt x="2017164" y="3786683"/>
                  <a:pt x="2014632" y="3794076"/>
                </a:cubicBezTo>
                <a:cubicBezTo>
                  <a:pt x="2012099" y="3801470"/>
                  <a:pt x="2008402" y="3807596"/>
                  <a:pt x="2003542" y="3812457"/>
                </a:cubicBezTo>
                <a:cubicBezTo>
                  <a:pt x="1998682" y="3817317"/>
                  <a:pt x="1992717" y="3820954"/>
                  <a:pt x="1985647" y="3823370"/>
                </a:cubicBezTo>
                <a:cubicBezTo>
                  <a:pt x="1978578" y="3825785"/>
                  <a:pt x="1970154" y="3826993"/>
                  <a:pt x="1960374" y="3826993"/>
                </a:cubicBezTo>
                <a:lnTo>
                  <a:pt x="1936162" y="3826993"/>
                </a:lnTo>
                <a:cubicBezTo>
                  <a:pt x="1934807" y="3826993"/>
                  <a:pt x="1933525" y="3826536"/>
                  <a:pt x="1932318" y="3825623"/>
                </a:cubicBezTo>
                <a:cubicBezTo>
                  <a:pt x="1931110" y="3824710"/>
                  <a:pt x="1930507" y="3823105"/>
                  <a:pt x="1930507" y="3820807"/>
                </a:cubicBezTo>
                <a:lnTo>
                  <a:pt x="1930507" y="3718832"/>
                </a:lnTo>
                <a:cubicBezTo>
                  <a:pt x="1930507" y="3716534"/>
                  <a:pt x="1931110" y="3714929"/>
                  <a:pt x="1932318" y="3714016"/>
                </a:cubicBezTo>
                <a:cubicBezTo>
                  <a:pt x="1933525" y="3713103"/>
                  <a:pt x="1934807" y="3712646"/>
                  <a:pt x="1936162" y="3712646"/>
                </a:cubicBezTo>
                <a:close/>
                <a:moveTo>
                  <a:pt x="2922985" y="3704252"/>
                </a:moveTo>
                <a:cubicBezTo>
                  <a:pt x="2924458" y="3704252"/>
                  <a:pt x="2925666" y="3704325"/>
                  <a:pt x="2926608" y="3704472"/>
                </a:cubicBezTo>
                <a:cubicBezTo>
                  <a:pt x="2927551" y="3704620"/>
                  <a:pt x="2928287" y="3704796"/>
                  <a:pt x="2928818" y="3705003"/>
                </a:cubicBezTo>
                <a:cubicBezTo>
                  <a:pt x="2929348" y="3705209"/>
                  <a:pt x="2929746" y="3705503"/>
                  <a:pt x="2930010" y="3705886"/>
                </a:cubicBezTo>
                <a:cubicBezTo>
                  <a:pt x="2930276" y="3706269"/>
                  <a:pt x="2930408" y="3706667"/>
                  <a:pt x="2930408" y="3707079"/>
                </a:cubicBezTo>
                <a:lnTo>
                  <a:pt x="2930408" y="3824784"/>
                </a:lnTo>
                <a:cubicBezTo>
                  <a:pt x="2930408" y="3825255"/>
                  <a:pt x="2930305" y="3825667"/>
                  <a:pt x="2930099" y="3826021"/>
                </a:cubicBezTo>
                <a:cubicBezTo>
                  <a:pt x="2929893" y="3826374"/>
                  <a:pt x="2929539" y="3826654"/>
                  <a:pt x="2929038" y="3826860"/>
                </a:cubicBezTo>
                <a:cubicBezTo>
                  <a:pt x="2928538" y="3827067"/>
                  <a:pt x="2927875" y="3827229"/>
                  <a:pt x="2927051" y="3827346"/>
                </a:cubicBezTo>
                <a:cubicBezTo>
                  <a:pt x="2926226" y="3827464"/>
                  <a:pt x="2925224" y="3827523"/>
                  <a:pt x="2924046" y="3827523"/>
                </a:cubicBezTo>
                <a:cubicBezTo>
                  <a:pt x="2922809" y="3827523"/>
                  <a:pt x="2921778" y="3827464"/>
                  <a:pt x="2920953" y="3827346"/>
                </a:cubicBezTo>
                <a:cubicBezTo>
                  <a:pt x="2920129" y="3827229"/>
                  <a:pt x="2919451" y="3827067"/>
                  <a:pt x="2918920" y="3826860"/>
                </a:cubicBezTo>
                <a:cubicBezTo>
                  <a:pt x="2918390" y="3826654"/>
                  <a:pt x="2918008" y="3826374"/>
                  <a:pt x="2917772" y="3826021"/>
                </a:cubicBezTo>
                <a:cubicBezTo>
                  <a:pt x="2917536" y="3825667"/>
                  <a:pt x="2917418" y="3825255"/>
                  <a:pt x="2917418" y="3824784"/>
                </a:cubicBezTo>
                <a:lnTo>
                  <a:pt x="2917418" y="3814268"/>
                </a:lnTo>
                <a:cubicBezTo>
                  <a:pt x="2913236" y="3818804"/>
                  <a:pt x="2908891" y="3822339"/>
                  <a:pt x="2904385" y="3824872"/>
                </a:cubicBezTo>
                <a:cubicBezTo>
                  <a:pt x="2899877" y="3827405"/>
                  <a:pt x="2894944" y="3828672"/>
                  <a:pt x="2889583" y="3828672"/>
                </a:cubicBezTo>
                <a:cubicBezTo>
                  <a:pt x="2883751" y="3828672"/>
                  <a:pt x="2878773" y="3827538"/>
                  <a:pt x="2874649" y="3825270"/>
                </a:cubicBezTo>
                <a:cubicBezTo>
                  <a:pt x="2870525" y="3823002"/>
                  <a:pt x="2867182" y="3819938"/>
                  <a:pt x="2864619" y="3816080"/>
                </a:cubicBezTo>
                <a:cubicBezTo>
                  <a:pt x="2862057" y="3812221"/>
                  <a:pt x="2860186" y="3807685"/>
                  <a:pt x="2859008" y="3802471"/>
                </a:cubicBezTo>
                <a:cubicBezTo>
                  <a:pt x="2857830" y="3797257"/>
                  <a:pt x="2857240" y="3791764"/>
                  <a:pt x="2857240" y="3785991"/>
                </a:cubicBezTo>
                <a:cubicBezTo>
                  <a:pt x="2857240" y="3779157"/>
                  <a:pt x="2857977" y="3772986"/>
                  <a:pt x="2859450" y="3767478"/>
                </a:cubicBezTo>
                <a:cubicBezTo>
                  <a:pt x="2860923" y="3761970"/>
                  <a:pt x="2863102" y="3757272"/>
                  <a:pt x="2865989" y="3753383"/>
                </a:cubicBezTo>
                <a:cubicBezTo>
                  <a:pt x="2868876" y="3749495"/>
                  <a:pt x="2872454" y="3746506"/>
                  <a:pt x="2876725" y="3744414"/>
                </a:cubicBezTo>
                <a:cubicBezTo>
                  <a:pt x="2880996" y="3742323"/>
                  <a:pt x="2885931" y="3741277"/>
                  <a:pt x="2891527" y="3741277"/>
                </a:cubicBezTo>
                <a:cubicBezTo>
                  <a:pt x="2896181" y="3741277"/>
                  <a:pt x="2900438" y="3742293"/>
                  <a:pt x="2904296" y="3744326"/>
                </a:cubicBezTo>
                <a:cubicBezTo>
                  <a:pt x="2908154" y="3746358"/>
                  <a:pt x="2911969" y="3749348"/>
                  <a:pt x="2915739" y="3753295"/>
                </a:cubicBezTo>
                <a:lnTo>
                  <a:pt x="2915739" y="3707079"/>
                </a:lnTo>
                <a:cubicBezTo>
                  <a:pt x="2915739" y="3706667"/>
                  <a:pt x="2915842" y="3706269"/>
                  <a:pt x="2916049" y="3705886"/>
                </a:cubicBezTo>
                <a:cubicBezTo>
                  <a:pt x="2916255" y="3705503"/>
                  <a:pt x="2916653" y="3705209"/>
                  <a:pt x="2917241" y="3705003"/>
                </a:cubicBezTo>
                <a:cubicBezTo>
                  <a:pt x="2917831" y="3704796"/>
                  <a:pt x="2918582" y="3704620"/>
                  <a:pt x="2919495" y="3704472"/>
                </a:cubicBezTo>
                <a:cubicBezTo>
                  <a:pt x="2920408" y="3704325"/>
                  <a:pt x="2921571" y="3704252"/>
                  <a:pt x="2922985" y="3704252"/>
                </a:cubicBezTo>
                <a:close/>
                <a:moveTo>
                  <a:pt x="7934867" y="2669465"/>
                </a:moveTo>
                <a:cubicBezTo>
                  <a:pt x="7938402" y="2669465"/>
                  <a:pt x="7940847" y="2670142"/>
                  <a:pt x="7942202" y="2671497"/>
                </a:cubicBezTo>
                <a:cubicBezTo>
                  <a:pt x="7943557" y="2672852"/>
                  <a:pt x="7944234" y="2675562"/>
                  <a:pt x="7944234" y="2679627"/>
                </a:cubicBezTo>
                <a:cubicBezTo>
                  <a:pt x="7944234" y="2683810"/>
                  <a:pt x="7943542" y="2686593"/>
                  <a:pt x="7942158" y="2687978"/>
                </a:cubicBezTo>
                <a:cubicBezTo>
                  <a:pt x="7940773" y="2689362"/>
                  <a:pt x="7938255" y="2690054"/>
                  <a:pt x="7934602" y="2690054"/>
                </a:cubicBezTo>
                <a:cubicBezTo>
                  <a:pt x="7931068" y="2690054"/>
                  <a:pt x="7928623" y="2689377"/>
                  <a:pt x="7927268" y="2688022"/>
                </a:cubicBezTo>
                <a:cubicBezTo>
                  <a:pt x="7925913" y="2686667"/>
                  <a:pt x="7925235" y="2683957"/>
                  <a:pt x="7925235" y="2679892"/>
                </a:cubicBezTo>
                <a:cubicBezTo>
                  <a:pt x="7925235" y="2675710"/>
                  <a:pt x="7925928" y="2672926"/>
                  <a:pt x="7927312" y="2671541"/>
                </a:cubicBezTo>
                <a:cubicBezTo>
                  <a:pt x="7928696" y="2670157"/>
                  <a:pt x="7931215" y="2669465"/>
                  <a:pt x="7934867" y="2669465"/>
                </a:cubicBezTo>
                <a:close/>
                <a:moveTo>
                  <a:pt x="7602906" y="2669465"/>
                </a:moveTo>
                <a:cubicBezTo>
                  <a:pt x="7604379" y="2669465"/>
                  <a:pt x="7605646" y="2669553"/>
                  <a:pt x="7606706" y="2669730"/>
                </a:cubicBezTo>
                <a:cubicBezTo>
                  <a:pt x="7607767" y="2669907"/>
                  <a:pt x="7608636" y="2670231"/>
                  <a:pt x="7609313" y="2670702"/>
                </a:cubicBezTo>
                <a:cubicBezTo>
                  <a:pt x="7609990" y="2671173"/>
                  <a:pt x="7610491" y="2671880"/>
                  <a:pt x="7610815" y="2672823"/>
                </a:cubicBezTo>
                <a:cubicBezTo>
                  <a:pt x="7611139" y="2673765"/>
                  <a:pt x="7611301" y="2675032"/>
                  <a:pt x="7611301" y="2676622"/>
                </a:cubicBezTo>
                <a:cubicBezTo>
                  <a:pt x="7611301" y="2678449"/>
                  <a:pt x="7611213" y="2680128"/>
                  <a:pt x="7611036" y="2681659"/>
                </a:cubicBezTo>
                <a:cubicBezTo>
                  <a:pt x="7610859" y="2683191"/>
                  <a:pt x="7610565" y="2684634"/>
                  <a:pt x="7610153" y="2685989"/>
                </a:cubicBezTo>
                <a:cubicBezTo>
                  <a:pt x="7609740" y="2687345"/>
                  <a:pt x="7609195" y="2688685"/>
                  <a:pt x="7608518" y="2690010"/>
                </a:cubicBezTo>
                <a:cubicBezTo>
                  <a:pt x="7607840" y="2691336"/>
                  <a:pt x="7607001" y="2692735"/>
                  <a:pt x="7605999" y="2694207"/>
                </a:cubicBezTo>
                <a:lnTo>
                  <a:pt x="7593893" y="2712411"/>
                </a:lnTo>
                <a:cubicBezTo>
                  <a:pt x="7593598" y="2712823"/>
                  <a:pt x="7593260" y="2713177"/>
                  <a:pt x="7592877" y="2713471"/>
                </a:cubicBezTo>
                <a:cubicBezTo>
                  <a:pt x="7592494" y="2713766"/>
                  <a:pt x="7592023" y="2714031"/>
                  <a:pt x="7591463" y="2714267"/>
                </a:cubicBezTo>
                <a:cubicBezTo>
                  <a:pt x="7590903" y="2714502"/>
                  <a:pt x="7590255" y="2714665"/>
                  <a:pt x="7589519" y="2714753"/>
                </a:cubicBezTo>
                <a:cubicBezTo>
                  <a:pt x="7588783" y="2714841"/>
                  <a:pt x="7587855" y="2714885"/>
                  <a:pt x="7586735" y="2714885"/>
                </a:cubicBezTo>
                <a:cubicBezTo>
                  <a:pt x="7585734" y="2714885"/>
                  <a:pt x="7584894" y="2714841"/>
                  <a:pt x="7584217" y="2714753"/>
                </a:cubicBezTo>
                <a:cubicBezTo>
                  <a:pt x="7583539" y="2714665"/>
                  <a:pt x="7583053" y="2714517"/>
                  <a:pt x="7582759" y="2714311"/>
                </a:cubicBezTo>
                <a:cubicBezTo>
                  <a:pt x="7582464" y="2714105"/>
                  <a:pt x="7582302" y="2713825"/>
                  <a:pt x="7582273" y="2713471"/>
                </a:cubicBezTo>
                <a:cubicBezTo>
                  <a:pt x="7582243" y="2713118"/>
                  <a:pt x="7582346" y="2712706"/>
                  <a:pt x="7582582" y="2712234"/>
                </a:cubicBezTo>
                <a:lnTo>
                  <a:pt x="7594335" y="2687933"/>
                </a:lnTo>
                <a:lnTo>
                  <a:pt x="7594335" y="2676622"/>
                </a:lnTo>
                <a:cubicBezTo>
                  <a:pt x="7594335" y="2675032"/>
                  <a:pt x="7594497" y="2673765"/>
                  <a:pt x="7594821" y="2672823"/>
                </a:cubicBezTo>
                <a:cubicBezTo>
                  <a:pt x="7595145" y="2671880"/>
                  <a:pt x="7595660" y="2671173"/>
                  <a:pt x="7596367" y="2670702"/>
                </a:cubicBezTo>
                <a:cubicBezTo>
                  <a:pt x="7597074" y="2670231"/>
                  <a:pt x="7597958" y="2669907"/>
                  <a:pt x="7599018" y="2669730"/>
                </a:cubicBezTo>
                <a:cubicBezTo>
                  <a:pt x="7600079" y="2669553"/>
                  <a:pt x="7601375" y="2669465"/>
                  <a:pt x="7602906" y="2669465"/>
                </a:cubicBezTo>
                <a:close/>
                <a:moveTo>
                  <a:pt x="7325268" y="2669465"/>
                </a:moveTo>
                <a:cubicBezTo>
                  <a:pt x="7328802" y="2669465"/>
                  <a:pt x="7331247" y="2670142"/>
                  <a:pt x="7332602" y="2671497"/>
                </a:cubicBezTo>
                <a:cubicBezTo>
                  <a:pt x="7333957" y="2672852"/>
                  <a:pt x="7334634" y="2675562"/>
                  <a:pt x="7334634" y="2679627"/>
                </a:cubicBezTo>
                <a:cubicBezTo>
                  <a:pt x="7334634" y="2683810"/>
                  <a:pt x="7333942" y="2686593"/>
                  <a:pt x="7332558" y="2687978"/>
                </a:cubicBezTo>
                <a:cubicBezTo>
                  <a:pt x="7331173" y="2689362"/>
                  <a:pt x="7328655" y="2690054"/>
                  <a:pt x="7325002" y="2690054"/>
                </a:cubicBezTo>
                <a:cubicBezTo>
                  <a:pt x="7321468" y="2690054"/>
                  <a:pt x="7319023" y="2689377"/>
                  <a:pt x="7317668" y="2688022"/>
                </a:cubicBezTo>
                <a:cubicBezTo>
                  <a:pt x="7316313" y="2686667"/>
                  <a:pt x="7315636" y="2683957"/>
                  <a:pt x="7315636" y="2679892"/>
                </a:cubicBezTo>
                <a:cubicBezTo>
                  <a:pt x="7315636" y="2675710"/>
                  <a:pt x="7316328" y="2672926"/>
                  <a:pt x="7317712" y="2671541"/>
                </a:cubicBezTo>
                <a:cubicBezTo>
                  <a:pt x="7319097" y="2670157"/>
                  <a:pt x="7321615" y="2669465"/>
                  <a:pt x="7325268" y="2669465"/>
                </a:cubicBezTo>
                <a:close/>
                <a:moveTo>
                  <a:pt x="5901897" y="2637750"/>
                </a:moveTo>
                <a:cubicBezTo>
                  <a:pt x="5905432" y="2637750"/>
                  <a:pt x="5907877" y="2638427"/>
                  <a:pt x="5909232" y="2639782"/>
                </a:cubicBezTo>
                <a:cubicBezTo>
                  <a:pt x="5910586" y="2641137"/>
                  <a:pt x="5911264" y="2643847"/>
                  <a:pt x="5911264" y="2647912"/>
                </a:cubicBezTo>
                <a:cubicBezTo>
                  <a:pt x="5911264" y="2652095"/>
                  <a:pt x="5910572" y="2654878"/>
                  <a:pt x="5909187" y="2656263"/>
                </a:cubicBezTo>
                <a:cubicBezTo>
                  <a:pt x="5907803" y="2657647"/>
                  <a:pt x="5905284" y="2658339"/>
                  <a:pt x="5901632" y="2658339"/>
                </a:cubicBezTo>
                <a:cubicBezTo>
                  <a:pt x="5898097" y="2658339"/>
                  <a:pt x="5895653" y="2657662"/>
                  <a:pt x="5894298" y="2656307"/>
                </a:cubicBezTo>
                <a:cubicBezTo>
                  <a:pt x="5892943" y="2654952"/>
                  <a:pt x="5892265" y="2652242"/>
                  <a:pt x="5892265" y="2648177"/>
                </a:cubicBezTo>
                <a:cubicBezTo>
                  <a:pt x="5892265" y="2643994"/>
                  <a:pt x="5892957" y="2641211"/>
                  <a:pt x="5894342" y="2639826"/>
                </a:cubicBezTo>
                <a:cubicBezTo>
                  <a:pt x="5895726" y="2638442"/>
                  <a:pt x="5898245" y="2637750"/>
                  <a:pt x="5901897" y="2637750"/>
                </a:cubicBezTo>
                <a:close/>
                <a:moveTo>
                  <a:pt x="5579461" y="2637750"/>
                </a:moveTo>
                <a:cubicBezTo>
                  <a:pt x="5580934" y="2637750"/>
                  <a:pt x="5582200" y="2637838"/>
                  <a:pt x="5583261" y="2638015"/>
                </a:cubicBezTo>
                <a:cubicBezTo>
                  <a:pt x="5584321" y="2638192"/>
                  <a:pt x="5585190" y="2638516"/>
                  <a:pt x="5585868" y="2638987"/>
                </a:cubicBezTo>
                <a:cubicBezTo>
                  <a:pt x="5586545" y="2639458"/>
                  <a:pt x="5587046" y="2640165"/>
                  <a:pt x="5587370" y="2641108"/>
                </a:cubicBezTo>
                <a:cubicBezTo>
                  <a:pt x="5587694" y="2642050"/>
                  <a:pt x="5587856" y="2643317"/>
                  <a:pt x="5587856" y="2644907"/>
                </a:cubicBezTo>
                <a:cubicBezTo>
                  <a:pt x="5587856" y="2646734"/>
                  <a:pt x="5587767" y="2648413"/>
                  <a:pt x="5587591" y="2649944"/>
                </a:cubicBezTo>
                <a:cubicBezTo>
                  <a:pt x="5587414" y="2651476"/>
                  <a:pt x="5587119" y="2652919"/>
                  <a:pt x="5586707" y="2654274"/>
                </a:cubicBezTo>
                <a:cubicBezTo>
                  <a:pt x="5586295" y="2655629"/>
                  <a:pt x="5585750" y="2656969"/>
                  <a:pt x="5585072" y="2658295"/>
                </a:cubicBezTo>
                <a:cubicBezTo>
                  <a:pt x="5584395" y="2659620"/>
                  <a:pt x="5583555" y="2661020"/>
                  <a:pt x="5582554" y="2662492"/>
                </a:cubicBezTo>
                <a:lnTo>
                  <a:pt x="5570448" y="2680696"/>
                </a:lnTo>
                <a:cubicBezTo>
                  <a:pt x="5570153" y="2681108"/>
                  <a:pt x="5569814" y="2681462"/>
                  <a:pt x="5569431" y="2681756"/>
                </a:cubicBezTo>
                <a:cubicBezTo>
                  <a:pt x="5569048" y="2682051"/>
                  <a:pt x="5568577" y="2682316"/>
                  <a:pt x="5568017" y="2682552"/>
                </a:cubicBezTo>
                <a:cubicBezTo>
                  <a:pt x="5567458" y="2682787"/>
                  <a:pt x="5566810" y="2682949"/>
                  <a:pt x="5566073" y="2683038"/>
                </a:cubicBezTo>
                <a:cubicBezTo>
                  <a:pt x="5565337" y="2683126"/>
                  <a:pt x="5564409" y="2683170"/>
                  <a:pt x="5563290" y="2683170"/>
                </a:cubicBezTo>
                <a:cubicBezTo>
                  <a:pt x="5562288" y="2683170"/>
                  <a:pt x="5561449" y="2683126"/>
                  <a:pt x="5560771" y="2683038"/>
                </a:cubicBezTo>
                <a:cubicBezTo>
                  <a:pt x="5560094" y="2682949"/>
                  <a:pt x="5559608" y="2682802"/>
                  <a:pt x="5559313" y="2682596"/>
                </a:cubicBezTo>
                <a:cubicBezTo>
                  <a:pt x="5559019" y="2682390"/>
                  <a:pt x="5558857" y="2682110"/>
                  <a:pt x="5558827" y="2681756"/>
                </a:cubicBezTo>
                <a:cubicBezTo>
                  <a:pt x="5558798" y="2681403"/>
                  <a:pt x="5558901" y="2680991"/>
                  <a:pt x="5559137" y="2680519"/>
                </a:cubicBezTo>
                <a:lnTo>
                  <a:pt x="5570889" y="2656218"/>
                </a:lnTo>
                <a:lnTo>
                  <a:pt x="5570889" y="2644907"/>
                </a:lnTo>
                <a:cubicBezTo>
                  <a:pt x="5570889" y="2643317"/>
                  <a:pt x="5571051" y="2642050"/>
                  <a:pt x="5571375" y="2641108"/>
                </a:cubicBezTo>
                <a:cubicBezTo>
                  <a:pt x="5571699" y="2640165"/>
                  <a:pt x="5572215" y="2639458"/>
                  <a:pt x="5572922" y="2638987"/>
                </a:cubicBezTo>
                <a:cubicBezTo>
                  <a:pt x="5573629" y="2638516"/>
                  <a:pt x="5574512" y="2638192"/>
                  <a:pt x="5575573" y="2638015"/>
                </a:cubicBezTo>
                <a:cubicBezTo>
                  <a:pt x="5576633" y="2637838"/>
                  <a:pt x="5577929" y="2637750"/>
                  <a:pt x="5579461" y="2637750"/>
                </a:cubicBezTo>
                <a:close/>
                <a:moveTo>
                  <a:pt x="5206572" y="2637750"/>
                </a:moveTo>
                <a:cubicBezTo>
                  <a:pt x="5210107" y="2637750"/>
                  <a:pt x="5212552" y="2638427"/>
                  <a:pt x="5213907" y="2639782"/>
                </a:cubicBezTo>
                <a:cubicBezTo>
                  <a:pt x="5215262" y="2641137"/>
                  <a:pt x="5215939" y="2643847"/>
                  <a:pt x="5215939" y="2647912"/>
                </a:cubicBezTo>
                <a:cubicBezTo>
                  <a:pt x="5215939" y="2652095"/>
                  <a:pt x="5215247" y="2654878"/>
                  <a:pt x="5213862" y="2656263"/>
                </a:cubicBezTo>
                <a:cubicBezTo>
                  <a:pt x="5212478" y="2657647"/>
                  <a:pt x="5209960" y="2658339"/>
                  <a:pt x="5206307" y="2658339"/>
                </a:cubicBezTo>
                <a:cubicBezTo>
                  <a:pt x="5202772" y="2658339"/>
                  <a:pt x="5200328" y="2657662"/>
                  <a:pt x="5198973" y="2656307"/>
                </a:cubicBezTo>
                <a:cubicBezTo>
                  <a:pt x="5197618" y="2654952"/>
                  <a:pt x="5196940" y="2652242"/>
                  <a:pt x="5196940" y="2648177"/>
                </a:cubicBezTo>
                <a:cubicBezTo>
                  <a:pt x="5196940" y="2643994"/>
                  <a:pt x="5197632" y="2641211"/>
                  <a:pt x="5199017" y="2639826"/>
                </a:cubicBezTo>
                <a:cubicBezTo>
                  <a:pt x="5200401" y="2638442"/>
                  <a:pt x="5202920" y="2637750"/>
                  <a:pt x="5206572" y="2637750"/>
                </a:cubicBezTo>
                <a:close/>
                <a:moveTo>
                  <a:pt x="7432731" y="2636769"/>
                </a:moveTo>
                <a:cubicBezTo>
                  <a:pt x="7429019" y="2638595"/>
                  <a:pt x="7425765" y="2640422"/>
                  <a:pt x="7422966" y="2642248"/>
                </a:cubicBezTo>
                <a:cubicBezTo>
                  <a:pt x="7420168" y="2644074"/>
                  <a:pt x="7417870" y="2645959"/>
                  <a:pt x="7416074" y="2647903"/>
                </a:cubicBezTo>
                <a:cubicBezTo>
                  <a:pt x="7414277" y="2649848"/>
                  <a:pt x="7412922" y="2651894"/>
                  <a:pt x="7412009" y="2654045"/>
                </a:cubicBezTo>
                <a:cubicBezTo>
                  <a:pt x="7411096" y="2656195"/>
                  <a:pt x="7410639" y="2658566"/>
                  <a:pt x="7410639" y="2661159"/>
                </a:cubicBezTo>
                <a:cubicBezTo>
                  <a:pt x="7410639" y="2666873"/>
                  <a:pt x="7412598" y="2671291"/>
                  <a:pt x="7416515" y="2674413"/>
                </a:cubicBezTo>
                <a:cubicBezTo>
                  <a:pt x="7420433" y="2677536"/>
                  <a:pt x="7426280" y="2679097"/>
                  <a:pt x="7434056" y="2679097"/>
                </a:cubicBezTo>
                <a:cubicBezTo>
                  <a:pt x="7441597" y="2679097"/>
                  <a:pt x="7447297" y="2677521"/>
                  <a:pt x="7451155" y="2674369"/>
                </a:cubicBezTo>
                <a:cubicBezTo>
                  <a:pt x="7455014" y="2671218"/>
                  <a:pt x="7456943" y="2666932"/>
                  <a:pt x="7456943" y="2661512"/>
                </a:cubicBezTo>
                <a:cubicBezTo>
                  <a:pt x="7456943" y="2658802"/>
                  <a:pt x="7456443" y="2656342"/>
                  <a:pt x="7455441" y="2654133"/>
                </a:cubicBezTo>
                <a:cubicBezTo>
                  <a:pt x="7454440" y="2651924"/>
                  <a:pt x="7452923" y="2649862"/>
                  <a:pt x="7450890" y="2647947"/>
                </a:cubicBezTo>
                <a:cubicBezTo>
                  <a:pt x="7448858" y="2646033"/>
                  <a:pt x="7446325" y="2644177"/>
                  <a:pt x="7443291" y="2642380"/>
                </a:cubicBezTo>
                <a:cubicBezTo>
                  <a:pt x="7440257" y="2640584"/>
                  <a:pt x="7436737" y="2638713"/>
                  <a:pt x="7432731" y="2636769"/>
                </a:cubicBezTo>
                <a:close/>
                <a:moveTo>
                  <a:pt x="8091369" y="2585693"/>
                </a:moveTo>
                <a:cubicBezTo>
                  <a:pt x="8086362" y="2585693"/>
                  <a:pt x="8082297" y="2586871"/>
                  <a:pt x="8079175" y="2589228"/>
                </a:cubicBezTo>
                <a:cubicBezTo>
                  <a:pt x="8076053" y="2591584"/>
                  <a:pt x="8073593" y="2594824"/>
                  <a:pt x="8071796" y="2598948"/>
                </a:cubicBezTo>
                <a:cubicBezTo>
                  <a:pt x="8069999" y="2603072"/>
                  <a:pt x="8068777" y="2607903"/>
                  <a:pt x="8068129" y="2613440"/>
                </a:cubicBezTo>
                <a:cubicBezTo>
                  <a:pt x="8067481" y="2618978"/>
                  <a:pt x="8067157" y="2624928"/>
                  <a:pt x="8067157" y="2631290"/>
                </a:cubicBezTo>
                <a:cubicBezTo>
                  <a:pt x="8067157" y="2639832"/>
                  <a:pt x="8067599" y="2647093"/>
                  <a:pt x="8068482" y="2653073"/>
                </a:cubicBezTo>
                <a:cubicBezTo>
                  <a:pt x="8069366" y="2659052"/>
                  <a:pt x="8070765" y="2663927"/>
                  <a:pt x="8072680" y="2667697"/>
                </a:cubicBezTo>
                <a:cubicBezTo>
                  <a:pt x="8074594" y="2671468"/>
                  <a:pt x="8077039" y="2674207"/>
                  <a:pt x="8080014" y="2675915"/>
                </a:cubicBezTo>
                <a:cubicBezTo>
                  <a:pt x="8082989" y="2677624"/>
                  <a:pt x="8086598" y="2678478"/>
                  <a:pt x="8090839" y="2678478"/>
                </a:cubicBezTo>
                <a:cubicBezTo>
                  <a:pt x="8094138" y="2678478"/>
                  <a:pt x="8097040" y="2677948"/>
                  <a:pt x="8099543" y="2676888"/>
                </a:cubicBezTo>
                <a:cubicBezTo>
                  <a:pt x="8102047" y="2675827"/>
                  <a:pt x="8104197" y="2674310"/>
                  <a:pt x="8105994" y="2672337"/>
                </a:cubicBezTo>
                <a:cubicBezTo>
                  <a:pt x="8107791" y="2670363"/>
                  <a:pt x="8109278" y="2667992"/>
                  <a:pt x="8110457" y="2665223"/>
                </a:cubicBezTo>
                <a:cubicBezTo>
                  <a:pt x="8111635" y="2662454"/>
                  <a:pt x="8112577" y="2659391"/>
                  <a:pt x="8113284" y="2656033"/>
                </a:cubicBezTo>
                <a:cubicBezTo>
                  <a:pt x="8113991" y="2652675"/>
                  <a:pt x="8114477" y="2649037"/>
                  <a:pt x="8114742" y="2645120"/>
                </a:cubicBezTo>
                <a:cubicBezTo>
                  <a:pt x="8115008" y="2641202"/>
                  <a:pt x="8115140" y="2637123"/>
                  <a:pt x="8115140" y="2632881"/>
                </a:cubicBezTo>
                <a:cubicBezTo>
                  <a:pt x="8115140" y="2627167"/>
                  <a:pt x="8114934" y="2622041"/>
                  <a:pt x="8114522" y="2617505"/>
                </a:cubicBezTo>
                <a:cubicBezTo>
                  <a:pt x="8114109" y="2612969"/>
                  <a:pt x="8113505" y="2608963"/>
                  <a:pt x="8112710" y="2605487"/>
                </a:cubicBezTo>
                <a:cubicBezTo>
                  <a:pt x="8111915" y="2602012"/>
                  <a:pt x="8110884" y="2599022"/>
                  <a:pt x="8109617" y="2596518"/>
                </a:cubicBezTo>
                <a:cubicBezTo>
                  <a:pt x="8108351" y="2594014"/>
                  <a:pt x="8106834" y="2591953"/>
                  <a:pt x="8105066" y="2590332"/>
                </a:cubicBezTo>
                <a:cubicBezTo>
                  <a:pt x="8103299" y="2588712"/>
                  <a:pt x="8101281" y="2587534"/>
                  <a:pt x="8099013" y="2586798"/>
                </a:cubicBezTo>
                <a:cubicBezTo>
                  <a:pt x="8096745" y="2586061"/>
                  <a:pt x="8094197" y="2585693"/>
                  <a:pt x="8091369" y="2585693"/>
                </a:cubicBezTo>
                <a:close/>
                <a:moveTo>
                  <a:pt x="7996119" y="2585693"/>
                </a:moveTo>
                <a:cubicBezTo>
                  <a:pt x="7991112" y="2585693"/>
                  <a:pt x="7987047" y="2586871"/>
                  <a:pt x="7983925" y="2589228"/>
                </a:cubicBezTo>
                <a:cubicBezTo>
                  <a:pt x="7980803" y="2591584"/>
                  <a:pt x="7978343" y="2594824"/>
                  <a:pt x="7976546" y="2598948"/>
                </a:cubicBezTo>
                <a:cubicBezTo>
                  <a:pt x="7974749" y="2603072"/>
                  <a:pt x="7973527" y="2607903"/>
                  <a:pt x="7972879" y="2613440"/>
                </a:cubicBezTo>
                <a:cubicBezTo>
                  <a:pt x="7972231" y="2618978"/>
                  <a:pt x="7971907" y="2624928"/>
                  <a:pt x="7971907" y="2631290"/>
                </a:cubicBezTo>
                <a:cubicBezTo>
                  <a:pt x="7971907" y="2639832"/>
                  <a:pt x="7972349" y="2647093"/>
                  <a:pt x="7973232" y="2653073"/>
                </a:cubicBezTo>
                <a:cubicBezTo>
                  <a:pt x="7974116" y="2659052"/>
                  <a:pt x="7975515" y="2663927"/>
                  <a:pt x="7977430" y="2667697"/>
                </a:cubicBezTo>
                <a:cubicBezTo>
                  <a:pt x="7979344" y="2671468"/>
                  <a:pt x="7981789" y="2674207"/>
                  <a:pt x="7984764" y="2675915"/>
                </a:cubicBezTo>
                <a:cubicBezTo>
                  <a:pt x="7987739" y="2677624"/>
                  <a:pt x="7991348" y="2678478"/>
                  <a:pt x="7995589" y="2678478"/>
                </a:cubicBezTo>
                <a:cubicBezTo>
                  <a:pt x="7998888" y="2678478"/>
                  <a:pt x="8001790" y="2677948"/>
                  <a:pt x="8004293" y="2676888"/>
                </a:cubicBezTo>
                <a:cubicBezTo>
                  <a:pt x="8006797" y="2675827"/>
                  <a:pt x="8008947" y="2674310"/>
                  <a:pt x="8010744" y="2672337"/>
                </a:cubicBezTo>
                <a:cubicBezTo>
                  <a:pt x="8012541" y="2670363"/>
                  <a:pt x="8014028" y="2667992"/>
                  <a:pt x="8015207" y="2665223"/>
                </a:cubicBezTo>
                <a:cubicBezTo>
                  <a:pt x="8016385" y="2662454"/>
                  <a:pt x="8017327" y="2659391"/>
                  <a:pt x="8018034" y="2656033"/>
                </a:cubicBezTo>
                <a:cubicBezTo>
                  <a:pt x="8018741" y="2652675"/>
                  <a:pt x="8019227" y="2649037"/>
                  <a:pt x="8019492" y="2645120"/>
                </a:cubicBezTo>
                <a:cubicBezTo>
                  <a:pt x="8019758" y="2641202"/>
                  <a:pt x="8019890" y="2637123"/>
                  <a:pt x="8019890" y="2632881"/>
                </a:cubicBezTo>
                <a:cubicBezTo>
                  <a:pt x="8019890" y="2627167"/>
                  <a:pt x="8019684" y="2622041"/>
                  <a:pt x="8019272" y="2617505"/>
                </a:cubicBezTo>
                <a:cubicBezTo>
                  <a:pt x="8018859" y="2612969"/>
                  <a:pt x="8018255" y="2608963"/>
                  <a:pt x="8017460" y="2605487"/>
                </a:cubicBezTo>
                <a:cubicBezTo>
                  <a:pt x="8016665" y="2602012"/>
                  <a:pt x="8015634" y="2599022"/>
                  <a:pt x="8014367" y="2596518"/>
                </a:cubicBezTo>
                <a:cubicBezTo>
                  <a:pt x="8013101" y="2594014"/>
                  <a:pt x="8011584" y="2591953"/>
                  <a:pt x="8009816" y="2590332"/>
                </a:cubicBezTo>
                <a:cubicBezTo>
                  <a:pt x="8008049" y="2588712"/>
                  <a:pt x="8006031" y="2587534"/>
                  <a:pt x="8003763" y="2586798"/>
                </a:cubicBezTo>
                <a:cubicBezTo>
                  <a:pt x="8001495" y="2586061"/>
                  <a:pt x="7998947" y="2585693"/>
                  <a:pt x="7996119" y="2585693"/>
                </a:cubicBezTo>
                <a:close/>
                <a:moveTo>
                  <a:pt x="7862769" y="2585693"/>
                </a:moveTo>
                <a:cubicBezTo>
                  <a:pt x="7857762" y="2585693"/>
                  <a:pt x="7853697" y="2586871"/>
                  <a:pt x="7850575" y="2589228"/>
                </a:cubicBezTo>
                <a:cubicBezTo>
                  <a:pt x="7847453" y="2591584"/>
                  <a:pt x="7844993" y="2594824"/>
                  <a:pt x="7843196" y="2598948"/>
                </a:cubicBezTo>
                <a:cubicBezTo>
                  <a:pt x="7841399" y="2603072"/>
                  <a:pt x="7840177" y="2607903"/>
                  <a:pt x="7839529" y="2613440"/>
                </a:cubicBezTo>
                <a:cubicBezTo>
                  <a:pt x="7838881" y="2618978"/>
                  <a:pt x="7838557" y="2624928"/>
                  <a:pt x="7838557" y="2631290"/>
                </a:cubicBezTo>
                <a:cubicBezTo>
                  <a:pt x="7838557" y="2639832"/>
                  <a:pt x="7838999" y="2647093"/>
                  <a:pt x="7839882" y="2653073"/>
                </a:cubicBezTo>
                <a:cubicBezTo>
                  <a:pt x="7840766" y="2659052"/>
                  <a:pt x="7842165" y="2663927"/>
                  <a:pt x="7844080" y="2667697"/>
                </a:cubicBezTo>
                <a:cubicBezTo>
                  <a:pt x="7845994" y="2671468"/>
                  <a:pt x="7848439" y="2674207"/>
                  <a:pt x="7851414" y="2675915"/>
                </a:cubicBezTo>
                <a:cubicBezTo>
                  <a:pt x="7854389" y="2677624"/>
                  <a:pt x="7857998" y="2678478"/>
                  <a:pt x="7862239" y="2678478"/>
                </a:cubicBezTo>
                <a:cubicBezTo>
                  <a:pt x="7865538" y="2678478"/>
                  <a:pt x="7868440" y="2677948"/>
                  <a:pt x="7870943" y="2676888"/>
                </a:cubicBezTo>
                <a:cubicBezTo>
                  <a:pt x="7873447" y="2675827"/>
                  <a:pt x="7875597" y="2674310"/>
                  <a:pt x="7877394" y="2672337"/>
                </a:cubicBezTo>
                <a:cubicBezTo>
                  <a:pt x="7879191" y="2670363"/>
                  <a:pt x="7880678" y="2667992"/>
                  <a:pt x="7881857" y="2665223"/>
                </a:cubicBezTo>
                <a:cubicBezTo>
                  <a:pt x="7883035" y="2662454"/>
                  <a:pt x="7883977" y="2659391"/>
                  <a:pt x="7884684" y="2656033"/>
                </a:cubicBezTo>
                <a:cubicBezTo>
                  <a:pt x="7885391" y="2652675"/>
                  <a:pt x="7885877" y="2649037"/>
                  <a:pt x="7886142" y="2645120"/>
                </a:cubicBezTo>
                <a:cubicBezTo>
                  <a:pt x="7886408" y="2641202"/>
                  <a:pt x="7886540" y="2637123"/>
                  <a:pt x="7886540" y="2632881"/>
                </a:cubicBezTo>
                <a:cubicBezTo>
                  <a:pt x="7886540" y="2627167"/>
                  <a:pt x="7886334" y="2622041"/>
                  <a:pt x="7885922" y="2617505"/>
                </a:cubicBezTo>
                <a:cubicBezTo>
                  <a:pt x="7885509" y="2612969"/>
                  <a:pt x="7884905" y="2608963"/>
                  <a:pt x="7884110" y="2605487"/>
                </a:cubicBezTo>
                <a:cubicBezTo>
                  <a:pt x="7883315" y="2602012"/>
                  <a:pt x="7882284" y="2599022"/>
                  <a:pt x="7881017" y="2596518"/>
                </a:cubicBezTo>
                <a:cubicBezTo>
                  <a:pt x="7879751" y="2594014"/>
                  <a:pt x="7878234" y="2591953"/>
                  <a:pt x="7876466" y="2590332"/>
                </a:cubicBezTo>
                <a:cubicBezTo>
                  <a:pt x="7874699" y="2588712"/>
                  <a:pt x="7872681" y="2587534"/>
                  <a:pt x="7870413" y="2586798"/>
                </a:cubicBezTo>
                <a:cubicBezTo>
                  <a:pt x="7868145" y="2586061"/>
                  <a:pt x="7865597" y="2585693"/>
                  <a:pt x="7862769" y="2585693"/>
                </a:cubicBezTo>
                <a:close/>
                <a:moveTo>
                  <a:pt x="7767519" y="2585693"/>
                </a:moveTo>
                <a:cubicBezTo>
                  <a:pt x="7762512" y="2585693"/>
                  <a:pt x="7758447" y="2586871"/>
                  <a:pt x="7755325" y="2589228"/>
                </a:cubicBezTo>
                <a:cubicBezTo>
                  <a:pt x="7752203" y="2591584"/>
                  <a:pt x="7749743" y="2594824"/>
                  <a:pt x="7747946" y="2598948"/>
                </a:cubicBezTo>
                <a:cubicBezTo>
                  <a:pt x="7746149" y="2603072"/>
                  <a:pt x="7744927" y="2607903"/>
                  <a:pt x="7744279" y="2613440"/>
                </a:cubicBezTo>
                <a:cubicBezTo>
                  <a:pt x="7743631" y="2618978"/>
                  <a:pt x="7743307" y="2624928"/>
                  <a:pt x="7743307" y="2631290"/>
                </a:cubicBezTo>
                <a:cubicBezTo>
                  <a:pt x="7743307" y="2639832"/>
                  <a:pt x="7743749" y="2647093"/>
                  <a:pt x="7744632" y="2653073"/>
                </a:cubicBezTo>
                <a:cubicBezTo>
                  <a:pt x="7745516" y="2659052"/>
                  <a:pt x="7746915" y="2663927"/>
                  <a:pt x="7748830" y="2667697"/>
                </a:cubicBezTo>
                <a:cubicBezTo>
                  <a:pt x="7750744" y="2671468"/>
                  <a:pt x="7753189" y="2674207"/>
                  <a:pt x="7756164" y="2675915"/>
                </a:cubicBezTo>
                <a:cubicBezTo>
                  <a:pt x="7759139" y="2677624"/>
                  <a:pt x="7762748" y="2678478"/>
                  <a:pt x="7766989" y="2678478"/>
                </a:cubicBezTo>
                <a:cubicBezTo>
                  <a:pt x="7770288" y="2678478"/>
                  <a:pt x="7773190" y="2677948"/>
                  <a:pt x="7775693" y="2676888"/>
                </a:cubicBezTo>
                <a:cubicBezTo>
                  <a:pt x="7778197" y="2675827"/>
                  <a:pt x="7780347" y="2674310"/>
                  <a:pt x="7782144" y="2672337"/>
                </a:cubicBezTo>
                <a:cubicBezTo>
                  <a:pt x="7783941" y="2670363"/>
                  <a:pt x="7785428" y="2667992"/>
                  <a:pt x="7786607" y="2665223"/>
                </a:cubicBezTo>
                <a:cubicBezTo>
                  <a:pt x="7787785" y="2662454"/>
                  <a:pt x="7788727" y="2659391"/>
                  <a:pt x="7789434" y="2656033"/>
                </a:cubicBezTo>
                <a:cubicBezTo>
                  <a:pt x="7790141" y="2652675"/>
                  <a:pt x="7790627" y="2649037"/>
                  <a:pt x="7790892" y="2645120"/>
                </a:cubicBezTo>
                <a:cubicBezTo>
                  <a:pt x="7791158" y="2641202"/>
                  <a:pt x="7791290" y="2637123"/>
                  <a:pt x="7791290" y="2632881"/>
                </a:cubicBezTo>
                <a:cubicBezTo>
                  <a:pt x="7791290" y="2627167"/>
                  <a:pt x="7791084" y="2622041"/>
                  <a:pt x="7790672" y="2617505"/>
                </a:cubicBezTo>
                <a:cubicBezTo>
                  <a:pt x="7790259" y="2612969"/>
                  <a:pt x="7789655" y="2608963"/>
                  <a:pt x="7788860" y="2605487"/>
                </a:cubicBezTo>
                <a:cubicBezTo>
                  <a:pt x="7788065" y="2602012"/>
                  <a:pt x="7787034" y="2599022"/>
                  <a:pt x="7785767" y="2596518"/>
                </a:cubicBezTo>
                <a:cubicBezTo>
                  <a:pt x="7784501" y="2594014"/>
                  <a:pt x="7782984" y="2591953"/>
                  <a:pt x="7781216" y="2590332"/>
                </a:cubicBezTo>
                <a:cubicBezTo>
                  <a:pt x="7779449" y="2588712"/>
                  <a:pt x="7777431" y="2587534"/>
                  <a:pt x="7775163" y="2586798"/>
                </a:cubicBezTo>
                <a:cubicBezTo>
                  <a:pt x="7772895" y="2586061"/>
                  <a:pt x="7770347" y="2585693"/>
                  <a:pt x="7767519" y="2585693"/>
                </a:cubicBezTo>
                <a:close/>
                <a:moveTo>
                  <a:pt x="7672269" y="2585693"/>
                </a:moveTo>
                <a:cubicBezTo>
                  <a:pt x="7667262" y="2585693"/>
                  <a:pt x="7663197" y="2586871"/>
                  <a:pt x="7660075" y="2589228"/>
                </a:cubicBezTo>
                <a:cubicBezTo>
                  <a:pt x="7656953" y="2591584"/>
                  <a:pt x="7654493" y="2594824"/>
                  <a:pt x="7652696" y="2598948"/>
                </a:cubicBezTo>
                <a:cubicBezTo>
                  <a:pt x="7650899" y="2603072"/>
                  <a:pt x="7649677" y="2607903"/>
                  <a:pt x="7649029" y="2613440"/>
                </a:cubicBezTo>
                <a:cubicBezTo>
                  <a:pt x="7648381" y="2618978"/>
                  <a:pt x="7648057" y="2624928"/>
                  <a:pt x="7648057" y="2631290"/>
                </a:cubicBezTo>
                <a:cubicBezTo>
                  <a:pt x="7648057" y="2639832"/>
                  <a:pt x="7648499" y="2647093"/>
                  <a:pt x="7649382" y="2653073"/>
                </a:cubicBezTo>
                <a:cubicBezTo>
                  <a:pt x="7650266" y="2659052"/>
                  <a:pt x="7651665" y="2663927"/>
                  <a:pt x="7653580" y="2667697"/>
                </a:cubicBezTo>
                <a:cubicBezTo>
                  <a:pt x="7655494" y="2671468"/>
                  <a:pt x="7657939" y="2674207"/>
                  <a:pt x="7660914" y="2675915"/>
                </a:cubicBezTo>
                <a:cubicBezTo>
                  <a:pt x="7663889" y="2677624"/>
                  <a:pt x="7667498" y="2678478"/>
                  <a:pt x="7671739" y="2678478"/>
                </a:cubicBezTo>
                <a:cubicBezTo>
                  <a:pt x="7675038" y="2678478"/>
                  <a:pt x="7677940" y="2677948"/>
                  <a:pt x="7680443" y="2676888"/>
                </a:cubicBezTo>
                <a:cubicBezTo>
                  <a:pt x="7682947" y="2675827"/>
                  <a:pt x="7685097" y="2674310"/>
                  <a:pt x="7686894" y="2672337"/>
                </a:cubicBezTo>
                <a:cubicBezTo>
                  <a:pt x="7688691" y="2670363"/>
                  <a:pt x="7690178" y="2667992"/>
                  <a:pt x="7691357" y="2665223"/>
                </a:cubicBezTo>
                <a:cubicBezTo>
                  <a:pt x="7692535" y="2662454"/>
                  <a:pt x="7693477" y="2659391"/>
                  <a:pt x="7694184" y="2656033"/>
                </a:cubicBezTo>
                <a:cubicBezTo>
                  <a:pt x="7694891" y="2652675"/>
                  <a:pt x="7695377" y="2649037"/>
                  <a:pt x="7695642" y="2645120"/>
                </a:cubicBezTo>
                <a:cubicBezTo>
                  <a:pt x="7695908" y="2641202"/>
                  <a:pt x="7696040" y="2637123"/>
                  <a:pt x="7696040" y="2632881"/>
                </a:cubicBezTo>
                <a:cubicBezTo>
                  <a:pt x="7696040" y="2627167"/>
                  <a:pt x="7695834" y="2622041"/>
                  <a:pt x="7695422" y="2617505"/>
                </a:cubicBezTo>
                <a:cubicBezTo>
                  <a:pt x="7695009" y="2612969"/>
                  <a:pt x="7694405" y="2608963"/>
                  <a:pt x="7693610" y="2605487"/>
                </a:cubicBezTo>
                <a:cubicBezTo>
                  <a:pt x="7692815" y="2602012"/>
                  <a:pt x="7691784" y="2599022"/>
                  <a:pt x="7690517" y="2596518"/>
                </a:cubicBezTo>
                <a:cubicBezTo>
                  <a:pt x="7689251" y="2594014"/>
                  <a:pt x="7687734" y="2591953"/>
                  <a:pt x="7685966" y="2590332"/>
                </a:cubicBezTo>
                <a:cubicBezTo>
                  <a:pt x="7684199" y="2588712"/>
                  <a:pt x="7682181" y="2587534"/>
                  <a:pt x="7679913" y="2586798"/>
                </a:cubicBezTo>
                <a:cubicBezTo>
                  <a:pt x="7677645" y="2586061"/>
                  <a:pt x="7675097" y="2585693"/>
                  <a:pt x="7672269" y="2585693"/>
                </a:cubicBezTo>
                <a:close/>
                <a:moveTo>
                  <a:pt x="7433703" y="2585075"/>
                </a:moveTo>
                <a:cubicBezTo>
                  <a:pt x="7427340" y="2585075"/>
                  <a:pt x="7422524" y="2586518"/>
                  <a:pt x="7419255" y="2589405"/>
                </a:cubicBezTo>
                <a:cubicBezTo>
                  <a:pt x="7415985" y="2592291"/>
                  <a:pt x="7414351" y="2596238"/>
                  <a:pt x="7414351" y="2601246"/>
                </a:cubicBezTo>
                <a:cubicBezTo>
                  <a:pt x="7414351" y="2603543"/>
                  <a:pt x="7414748" y="2605679"/>
                  <a:pt x="7415543" y="2607652"/>
                </a:cubicBezTo>
                <a:cubicBezTo>
                  <a:pt x="7416339" y="2609626"/>
                  <a:pt x="7417576" y="2611496"/>
                  <a:pt x="7419255" y="2613264"/>
                </a:cubicBezTo>
                <a:cubicBezTo>
                  <a:pt x="7420934" y="2615031"/>
                  <a:pt x="7423055" y="2616754"/>
                  <a:pt x="7425617" y="2618433"/>
                </a:cubicBezTo>
                <a:cubicBezTo>
                  <a:pt x="7428180" y="2620112"/>
                  <a:pt x="7431229" y="2621865"/>
                  <a:pt x="7434763" y="2623691"/>
                </a:cubicBezTo>
                <a:cubicBezTo>
                  <a:pt x="7440713" y="2620627"/>
                  <a:pt x="7445279" y="2617240"/>
                  <a:pt x="7448460" y="2613529"/>
                </a:cubicBezTo>
                <a:cubicBezTo>
                  <a:pt x="7451641" y="2609817"/>
                  <a:pt x="7453232" y="2605723"/>
                  <a:pt x="7453232" y="2601246"/>
                </a:cubicBezTo>
                <a:cubicBezTo>
                  <a:pt x="7453232" y="2598771"/>
                  <a:pt x="7452805" y="2596533"/>
                  <a:pt x="7451951" y="2594530"/>
                </a:cubicBezTo>
                <a:cubicBezTo>
                  <a:pt x="7451096" y="2592527"/>
                  <a:pt x="7449844" y="2590818"/>
                  <a:pt x="7448195" y="2589405"/>
                </a:cubicBezTo>
                <a:cubicBezTo>
                  <a:pt x="7446545" y="2587991"/>
                  <a:pt x="7444498" y="2586916"/>
                  <a:pt x="7442053" y="2586179"/>
                </a:cubicBezTo>
                <a:cubicBezTo>
                  <a:pt x="7439609" y="2585443"/>
                  <a:pt x="7436825" y="2585075"/>
                  <a:pt x="7433703" y="2585075"/>
                </a:cubicBezTo>
                <a:close/>
                <a:moveTo>
                  <a:pt x="7248891" y="2574382"/>
                </a:moveTo>
                <a:cubicBezTo>
                  <a:pt x="7250364" y="2574382"/>
                  <a:pt x="7251586" y="2574456"/>
                  <a:pt x="7252558" y="2574603"/>
                </a:cubicBezTo>
                <a:cubicBezTo>
                  <a:pt x="7253530" y="2574750"/>
                  <a:pt x="7254311" y="2574927"/>
                  <a:pt x="7254900" y="2575133"/>
                </a:cubicBezTo>
                <a:cubicBezTo>
                  <a:pt x="7255489" y="2575339"/>
                  <a:pt x="7255901" y="2575619"/>
                  <a:pt x="7256137" y="2575973"/>
                </a:cubicBezTo>
                <a:cubicBezTo>
                  <a:pt x="7256373" y="2576326"/>
                  <a:pt x="7256490" y="2576739"/>
                  <a:pt x="7256490" y="2577210"/>
                </a:cubicBezTo>
                <a:lnTo>
                  <a:pt x="7256490" y="2676092"/>
                </a:lnTo>
                <a:lnTo>
                  <a:pt x="7297493" y="2676092"/>
                </a:lnTo>
                <a:cubicBezTo>
                  <a:pt x="7298023" y="2676092"/>
                  <a:pt x="7298479" y="2676225"/>
                  <a:pt x="7298862" y="2676490"/>
                </a:cubicBezTo>
                <a:cubicBezTo>
                  <a:pt x="7299245" y="2676755"/>
                  <a:pt x="7299569" y="2677138"/>
                  <a:pt x="7299834" y="2677639"/>
                </a:cubicBezTo>
                <a:cubicBezTo>
                  <a:pt x="7300099" y="2678139"/>
                  <a:pt x="7300291" y="2678802"/>
                  <a:pt x="7300409" y="2679627"/>
                </a:cubicBezTo>
                <a:cubicBezTo>
                  <a:pt x="7300526" y="2680452"/>
                  <a:pt x="7300585" y="2681453"/>
                  <a:pt x="7300585" y="2682631"/>
                </a:cubicBezTo>
                <a:cubicBezTo>
                  <a:pt x="7300585" y="2683810"/>
                  <a:pt x="7300526" y="2684796"/>
                  <a:pt x="7300409" y="2685592"/>
                </a:cubicBezTo>
                <a:cubicBezTo>
                  <a:pt x="7300291" y="2686387"/>
                  <a:pt x="7300099" y="2687065"/>
                  <a:pt x="7299834" y="2687624"/>
                </a:cubicBezTo>
                <a:cubicBezTo>
                  <a:pt x="7299569" y="2688184"/>
                  <a:pt x="7299245" y="2688596"/>
                  <a:pt x="7298862" y="2688861"/>
                </a:cubicBezTo>
                <a:cubicBezTo>
                  <a:pt x="7298479" y="2689126"/>
                  <a:pt x="7298023" y="2689259"/>
                  <a:pt x="7297493" y="2689259"/>
                </a:cubicBezTo>
                <a:lnTo>
                  <a:pt x="7246947" y="2689259"/>
                </a:lnTo>
                <a:cubicBezTo>
                  <a:pt x="7245592" y="2689259"/>
                  <a:pt x="7244311" y="2688803"/>
                  <a:pt x="7243103" y="2687889"/>
                </a:cubicBezTo>
                <a:cubicBezTo>
                  <a:pt x="7241895" y="2686976"/>
                  <a:pt x="7241291" y="2685371"/>
                  <a:pt x="7241291" y="2683074"/>
                </a:cubicBezTo>
                <a:lnTo>
                  <a:pt x="7241291" y="2577210"/>
                </a:lnTo>
                <a:cubicBezTo>
                  <a:pt x="7241291" y="2576739"/>
                  <a:pt x="7241409" y="2576326"/>
                  <a:pt x="7241645" y="2575973"/>
                </a:cubicBezTo>
                <a:cubicBezTo>
                  <a:pt x="7241880" y="2575619"/>
                  <a:pt x="7242293" y="2575339"/>
                  <a:pt x="7242882" y="2575133"/>
                </a:cubicBezTo>
                <a:cubicBezTo>
                  <a:pt x="7243471" y="2574927"/>
                  <a:pt x="7244266" y="2574750"/>
                  <a:pt x="7245268" y="2574603"/>
                </a:cubicBezTo>
                <a:cubicBezTo>
                  <a:pt x="7246269" y="2574456"/>
                  <a:pt x="7247477" y="2574382"/>
                  <a:pt x="7248891" y="2574382"/>
                </a:cubicBezTo>
                <a:close/>
                <a:moveTo>
                  <a:pt x="7534255" y="2574117"/>
                </a:moveTo>
                <a:cubicBezTo>
                  <a:pt x="7535669" y="2574117"/>
                  <a:pt x="7536847" y="2574176"/>
                  <a:pt x="7537789" y="2574294"/>
                </a:cubicBezTo>
                <a:cubicBezTo>
                  <a:pt x="7538732" y="2574412"/>
                  <a:pt x="7539468" y="2574574"/>
                  <a:pt x="7539999" y="2574780"/>
                </a:cubicBezTo>
                <a:cubicBezTo>
                  <a:pt x="7540529" y="2574986"/>
                  <a:pt x="7540882" y="2575251"/>
                  <a:pt x="7541059" y="2575575"/>
                </a:cubicBezTo>
                <a:cubicBezTo>
                  <a:pt x="7541236" y="2575899"/>
                  <a:pt x="7541324" y="2576238"/>
                  <a:pt x="7541324" y="2576591"/>
                </a:cubicBezTo>
                <a:lnTo>
                  <a:pt x="7541324" y="2677064"/>
                </a:lnTo>
                <a:lnTo>
                  <a:pt x="7562002" y="2677064"/>
                </a:lnTo>
                <a:cubicBezTo>
                  <a:pt x="7562473" y="2677064"/>
                  <a:pt x="7562915" y="2677197"/>
                  <a:pt x="7563327" y="2677462"/>
                </a:cubicBezTo>
                <a:cubicBezTo>
                  <a:pt x="7563740" y="2677727"/>
                  <a:pt x="7564079" y="2678110"/>
                  <a:pt x="7564344" y="2678611"/>
                </a:cubicBezTo>
                <a:cubicBezTo>
                  <a:pt x="7564609" y="2679111"/>
                  <a:pt x="7564815" y="2679745"/>
                  <a:pt x="7564962" y="2680511"/>
                </a:cubicBezTo>
                <a:cubicBezTo>
                  <a:pt x="7565109" y="2681277"/>
                  <a:pt x="7565183" y="2682190"/>
                  <a:pt x="7565183" y="2683250"/>
                </a:cubicBezTo>
                <a:cubicBezTo>
                  <a:pt x="7565183" y="2684370"/>
                  <a:pt x="7565095" y="2685312"/>
                  <a:pt x="7564918" y="2686078"/>
                </a:cubicBezTo>
                <a:cubicBezTo>
                  <a:pt x="7564741" y="2686844"/>
                  <a:pt x="7564506" y="2687462"/>
                  <a:pt x="7564211" y="2687933"/>
                </a:cubicBezTo>
                <a:cubicBezTo>
                  <a:pt x="7563917" y="2688405"/>
                  <a:pt x="7563578" y="2688743"/>
                  <a:pt x="7563195" y="2688950"/>
                </a:cubicBezTo>
                <a:cubicBezTo>
                  <a:pt x="7562812" y="2689156"/>
                  <a:pt x="7562414" y="2689259"/>
                  <a:pt x="7562002" y="2689259"/>
                </a:cubicBezTo>
                <a:lnTo>
                  <a:pt x="7502266" y="2689259"/>
                </a:lnTo>
                <a:cubicBezTo>
                  <a:pt x="7501854" y="2689259"/>
                  <a:pt x="7501471" y="2689156"/>
                  <a:pt x="7501117" y="2688950"/>
                </a:cubicBezTo>
                <a:cubicBezTo>
                  <a:pt x="7500764" y="2688743"/>
                  <a:pt x="7500425" y="2688405"/>
                  <a:pt x="7500101" y="2687933"/>
                </a:cubicBezTo>
                <a:cubicBezTo>
                  <a:pt x="7499777" y="2687462"/>
                  <a:pt x="7499527" y="2686844"/>
                  <a:pt x="7499350" y="2686078"/>
                </a:cubicBezTo>
                <a:cubicBezTo>
                  <a:pt x="7499173" y="2685312"/>
                  <a:pt x="7499085" y="2684370"/>
                  <a:pt x="7499085" y="2683250"/>
                </a:cubicBezTo>
                <a:cubicBezTo>
                  <a:pt x="7499085" y="2682190"/>
                  <a:pt x="7499173" y="2681277"/>
                  <a:pt x="7499350" y="2680511"/>
                </a:cubicBezTo>
                <a:cubicBezTo>
                  <a:pt x="7499527" y="2679745"/>
                  <a:pt x="7499748" y="2679111"/>
                  <a:pt x="7500013" y="2678611"/>
                </a:cubicBezTo>
                <a:cubicBezTo>
                  <a:pt x="7500278" y="2678110"/>
                  <a:pt x="7500602" y="2677727"/>
                  <a:pt x="7500985" y="2677462"/>
                </a:cubicBezTo>
                <a:cubicBezTo>
                  <a:pt x="7501368" y="2677197"/>
                  <a:pt x="7501795" y="2677064"/>
                  <a:pt x="7502266" y="2677064"/>
                </a:cubicBezTo>
                <a:lnTo>
                  <a:pt x="7526125" y="2677064"/>
                </a:lnTo>
                <a:lnTo>
                  <a:pt x="7526125" y="2590111"/>
                </a:lnTo>
                <a:lnTo>
                  <a:pt x="7504033" y="2603278"/>
                </a:lnTo>
                <a:cubicBezTo>
                  <a:pt x="7502914" y="2603867"/>
                  <a:pt x="7502016" y="2604221"/>
                  <a:pt x="7501338" y="2604338"/>
                </a:cubicBezTo>
                <a:cubicBezTo>
                  <a:pt x="7500661" y="2604456"/>
                  <a:pt x="7500116" y="2604324"/>
                  <a:pt x="7499703" y="2603941"/>
                </a:cubicBezTo>
                <a:cubicBezTo>
                  <a:pt x="7499291" y="2603558"/>
                  <a:pt x="7499011" y="2602925"/>
                  <a:pt x="7498864" y="2602041"/>
                </a:cubicBezTo>
                <a:cubicBezTo>
                  <a:pt x="7498717" y="2601157"/>
                  <a:pt x="7498643" y="2600038"/>
                  <a:pt x="7498643" y="2598683"/>
                </a:cubicBezTo>
                <a:cubicBezTo>
                  <a:pt x="7498643" y="2597682"/>
                  <a:pt x="7498687" y="2596827"/>
                  <a:pt x="7498776" y="2596120"/>
                </a:cubicBezTo>
                <a:cubicBezTo>
                  <a:pt x="7498864" y="2595413"/>
                  <a:pt x="7498996" y="2594824"/>
                  <a:pt x="7499173" y="2594353"/>
                </a:cubicBezTo>
                <a:cubicBezTo>
                  <a:pt x="7499350" y="2593882"/>
                  <a:pt x="7499600" y="2593470"/>
                  <a:pt x="7499924" y="2593116"/>
                </a:cubicBezTo>
                <a:cubicBezTo>
                  <a:pt x="7500248" y="2592762"/>
                  <a:pt x="7500675" y="2592409"/>
                  <a:pt x="7501206" y="2592056"/>
                </a:cubicBezTo>
                <a:lnTo>
                  <a:pt x="7527539" y="2575177"/>
                </a:lnTo>
                <a:cubicBezTo>
                  <a:pt x="7527775" y="2575001"/>
                  <a:pt x="7528069" y="2574853"/>
                  <a:pt x="7528423" y="2574736"/>
                </a:cubicBezTo>
                <a:cubicBezTo>
                  <a:pt x="7528776" y="2574618"/>
                  <a:pt x="7529218" y="2574500"/>
                  <a:pt x="7529748" y="2574382"/>
                </a:cubicBezTo>
                <a:cubicBezTo>
                  <a:pt x="7530278" y="2574264"/>
                  <a:pt x="7530897" y="2574191"/>
                  <a:pt x="7531604" y="2574161"/>
                </a:cubicBezTo>
                <a:cubicBezTo>
                  <a:pt x="7532311" y="2574132"/>
                  <a:pt x="7533194" y="2574117"/>
                  <a:pt x="7534255" y="2574117"/>
                </a:cubicBezTo>
                <a:close/>
                <a:moveTo>
                  <a:pt x="8092253" y="2573234"/>
                </a:moveTo>
                <a:cubicBezTo>
                  <a:pt x="8099499" y="2573234"/>
                  <a:pt x="8105582" y="2574515"/>
                  <a:pt x="8110501" y="2577077"/>
                </a:cubicBezTo>
                <a:cubicBezTo>
                  <a:pt x="8115420" y="2579640"/>
                  <a:pt x="8119382" y="2583411"/>
                  <a:pt x="8122386" y="2588388"/>
                </a:cubicBezTo>
                <a:cubicBezTo>
                  <a:pt x="8125391" y="2593367"/>
                  <a:pt x="8127526" y="2599493"/>
                  <a:pt x="8128793" y="2606769"/>
                </a:cubicBezTo>
                <a:cubicBezTo>
                  <a:pt x="8130059" y="2614044"/>
                  <a:pt x="8130693" y="2622395"/>
                  <a:pt x="8130693" y="2631821"/>
                </a:cubicBezTo>
                <a:cubicBezTo>
                  <a:pt x="8130693" y="2640598"/>
                  <a:pt x="8130000" y="2648610"/>
                  <a:pt x="8128616" y="2655856"/>
                </a:cubicBezTo>
                <a:cubicBezTo>
                  <a:pt x="8127232" y="2663102"/>
                  <a:pt x="8124934" y="2669332"/>
                  <a:pt x="8121723" y="2674546"/>
                </a:cubicBezTo>
                <a:cubicBezTo>
                  <a:pt x="8118513" y="2679760"/>
                  <a:pt x="8114315" y="2683795"/>
                  <a:pt x="8109131" y="2686652"/>
                </a:cubicBezTo>
                <a:cubicBezTo>
                  <a:pt x="8103947" y="2689509"/>
                  <a:pt x="8097555" y="2690938"/>
                  <a:pt x="8089956" y="2690938"/>
                </a:cubicBezTo>
                <a:cubicBezTo>
                  <a:pt x="8082768" y="2690938"/>
                  <a:pt x="8076715" y="2689657"/>
                  <a:pt x="8071796" y="2687094"/>
                </a:cubicBezTo>
                <a:cubicBezTo>
                  <a:pt x="8066877" y="2684532"/>
                  <a:pt x="8062915" y="2680761"/>
                  <a:pt x="8059911" y="2675783"/>
                </a:cubicBezTo>
                <a:cubicBezTo>
                  <a:pt x="8056906" y="2670805"/>
                  <a:pt x="8054771" y="2664678"/>
                  <a:pt x="8053504" y="2657403"/>
                </a:cubicBezTo>
                <a:cubicBezTo>
                  <a:pt x="8052238" y="2650127"/>
                  <a:pt x="8051604" y="2641776"/>
                  <a:pt x="8051604" y="2632351"/>
                </a:cubicBezTo>
                <a:cubicBezTo>
                  <a:pt x="8051604" y="2623632"/>
                  <a:pt x="8052311" y="2615635"/>
                  <a:pt x="8053725" y="2608359"/>
                </a:cubicBezTo>
                <a:cubicBezTo>
                  <a:pt x="8055139" y="2601084"/>
                  <a:pt x="8057437" y="2594839"/>
                  <a:pt x="8060618" y="2589625"/>
                </a:cubicBezTo>
                <a:cubicBezTo>
                  <a:pt x="8063799" y="2584412"/>
                  <a:pt x="8067982" y="2580376"/>
                  <a:pt x="8073166" y="2577519"/>
                </a:cubicBezTo>
                <a:cubicBezTo>
                  <a:pt x="8078350" y="2574662"/>
                  <a:pt x="8084712" y="2573234"/>
                  <a:pt x="8092253" y="2573234"/>
                </a:cubicBezTo>
                <a:close/>
                <a:moveTo>
                  <a:pt x="7997003" y="2573234"/>
                </a:moveTo>
                <a:cubicBezTo>
                  <a:pt x="8004249" y="2573234"/>
                  <a:pt x="8010332" y="2574515"/>
                  <a:pt x="8015251" y="2577077"/>
                </a:cubicBezTo>
                <a:cubicBezTo>
                  <a:pt x="8020170" y="2579640"/>
                  <a:pt x="8024132" y="2583411"/>
                  <a:pt x="8027136" y="2588388"/>
                </a:cubicBezTo>
                <a:cubicBezTo>
                  <a:pt x="8030141" y="2593367"/>
                  <a:pt x="8032276" y="2599493"/>
                  <a:pt x="8033543" y="2606769"/>
                </a:cubicBezTo>
                <a:cubicBezTo>
                  <a:pt x="8034809" y="2614044"/>
                  <a:pt x="8035443" y="2622395"/>
                  <a:pt x="8035443" y="2631821"/>
                </a:cubicBezTo>
                <a:cubicBezTo>
                  <a:pt x="8035443" y="2640598"/>
                  <a:pt x="8034750" y="2648610"/>
                  <a:pt x="8033366" y="2655856"/>
                </a:cubicBezTo>
                <a:cubicBezTo>
                  <a:pt x="8031982" y="2663102"/>
                  <a:pt x="8029684" y="2669332"/>
                  <a:pt x="8026473" y="2674546"/>
                </a:cubicBezTo>
                <a:cubicBezTo>
                  <a:pt x="8023263" y="2679760"/>
                  <a:pt x="8019065" y="2683795"/>
                  <a:pt x="8013881" y="2686652"/>
                </a:cubicBezTo>
                <a:cubicBezTo>
                  <a:pt x="8008697" y="2689509"/>
                  <a:pt x="8002305" y="2690938"/>
                  <a:pt x="7994706" y="2690938"/>
                </a:cubicBezTo>
                <a:cubicBezTo>
                  <a:pt x="7987518" y="2690938"/>
                  <a:pt x="7981465" y="2689657"/>
                  <a:pt x="7976546" y="2687094"/>
                </a:cubicBezTo>
                <a:cubicBezTo>
                  <a:pt x="7971627" y="2684532"/>
                  <a:pt x="7967665" y="2680761"/>
                  <a:pt x="7964661" y="2675783"/>
                </a:cubicBezTo>
                <a:cubicBezTo>
                  <a:pt x="7961656" y="2670805"/>
                  <a:pt x="7959521" y="2664678"/>
                  <a:pt x="7958254" y="2657403"/>
                </a:cubicBezTo>
                <a:cubicBezTo>
                  <a:pt x="7956988" y="2650127"/>
                  <a:pt x="7956354" y="2641776"/>
                  <a:pt x="7956354" y="2632351"/>
                </a:cubicBezTo>
                <a:cubicBezTo>
                  <a:pt x="7956354" y="2623632"/>
                  <a:pt x="7957061" y="2615635"/>
                  <a:pt x="7958475" y="2608359"/>
                </a:cubicBezTo>
                <a:cubicBezTo>
                  <a:pt x="7959889" y="2601084"/>
                  <a:pt x="7962187" y="2594839"/>
                  <a:pt x="7965368" y="2589625"/>
                </a:cubicBezTo>
                <a:cubicBezTo>
                  <a:pt x="7968549" y="2584412"/>
                  <a:pt x="7972732" y="2580376"/>
                  <a:pt x="7977916" y="2577519"/>
                </a:cubicBezTo>
                <a:cubicBezTo>
                  <a:pt x="7983100" y="2574662"/>
                  <a:pt x="7989462" y="2573234"/>
                  <a:pt x="7997003" y="2573234"/>
                </a:cubicBezTo>
                <a:close/>
                <a:moveTo>
                  <a:pt x="7863653" y="2573234"/>
                </a:moveTo>
                <a:cubicBezTo>
                  <a:pt x="7870899" y="2573234"/>
                  <a:pt x="7876982" y="2574515"/>
                  <a:pt x="7881901" y="2577077"/>
                </a:cubicBezTo>
                <a:cubicBezTo>
                  <a:pt x="7886820" y="2579640"/>
                  <a:pt x="7890782" y="2583411"/>
                  <a:pt x="7893786" y="2588388"/>
                </a:cubicBezTo>
                <a:cubicBezTo>
                  <a:pt x="7896791" y="2593367"/>
                  <a:pt x="7898926" y="2599493"/>
                  <a:pt x="7900193" y="2606769"/>
                </a:cubicBezTo>
                <a:cubicBezTo>
                  <a:pt x="7901459" y="2614044"/>
                  <a:pt x="7902093" y="2622395"/>
                  <a:pt x="7902093" y="2631821"/>
                </a:cubicBezTo>
                <a:cubicBezTo>
                  <a:pt x="7902093" y="2640598"/>
                  <a:pt x="7901400" y="2648610"/>
                  <a:pt x="7900016" y="2655856"/>
                </a:cubicBezTo>
                <a:cubicBezTo>
                  <a:pt x="7898632" y="2663102"/>
                  <a:pt x="7896334" y="2669332"/>
                  <a:pt x="7893123" y="2674546"/>
                </a:cubicBezTo>
                <a:cubicBezTo>
                  <a:pt x="7889913" y="2679760"/>
                  <a:pt x="7885715" y="2683795"/>
                  <a:pt x="7880531" y="2686652"/>
                </a:cubicBezTo>
                <a:cubicBezTo>
                  <a:pt x="7875347" y="2689509"/>
                  <a:pt x="7868955" y="2690938"/>
                  <a:pt x="7861356" y="2690938"/>
                </a:cubicBezTo>
                <a:cubicBezTo>
                  <a:pt x="7854168" y="2690938"/>
                  <a:pt x="7848115" y="2689657"/>
                  <a:pt x="7843196" y="2687094"/>
                </a:cubicBezTo>
                <a:cubicBezTo>
                  <a:pt x="7838277" y="2684532"/>
                  <a:pt x="7834315" y="2680761"/>
                  <a:pt x="7831311" y="2675783"/>
                </a:cubicBezTo>
                <a:cubicBezTo>
                  <a:pt x="7828306" y="2670805"/>
                  <a:pt x="7826171" y="2664678"/>
                  <a:pt x="7824904" y="2657403"/>
                </a:cubicBezTo>
                <a:cubicBezTo>
                  <a:pt x="7823638" y="2650127"/>
                  <a:pt x="7823004" y="2641776"/>
                  <a:pt x="7823004" y="2632351"/>
                </a:cubicBezTo>
                <a:cubicBezTo>
                  <a:pt x="7823004" y="2623632"/>
                  <a:pt x="7823711" y="2615635"/>
                  <a:pt x="7825125" y="2608359"/>
                </a:cubicBezTo>
                <a:cubicBezTo>
                  <a:pt x="7826539" y="2601084"/>
                  <a:pt x="7828837" y="2594839"/>
                  <a:pt x="7832018" y="2589625"/>
                </a:cubicBezTo>
                <a:cubicBezTo>
                  <a:pt x="7835199" y="2584412"/>
                  <a:pt x="7839382" y="2580376"/>
                  <a:pt x="7844566" y="2577519"/>
                </a:cubicBezTo>
                <a:cubicBezTo>
                  <a:pt x="7849750" y="2574662"/>
                  <a:pt x="7856112" y="2573234"/>
                  <a:pt x="7863653" y="2573234"/>
                </a:cubicBezTo>
                <a:close/>
                <a:moveTo>
                  <a:pt x="7768403" y="2573234"/>
                </a:moveTo>
                <a:cubicBezTo>
                  <a:pt x="7775649" y="2573234"/>
                  <a:pt x="7781732" y="2574515"/>
                  <a:pt x="7786651" y="2577077"/>
                </a:cubicBezTo>
                <a:cubicBezTo>
                  <a:pt x="7791570" y="2579640"/>
                  <a:pt x="7795532" y="2583411"/>
                  <a:pt x="7798536" y="2588388"/>
                </a:cubicBezTo>
                <a:cubicBezTo>
                  <a:pt x="7801541" y="2593367"/>
                  <a:pt x="7803676" y="2599493"/>
                  <a:pt x="7804943" y="2606769"/>
                </a:cubicBezTo>
                <a:cubicBezTo>
                  <a:pt x="7806209" y="2614044"/>
                  <a:pt x="7806843" y="2622395"/>
                  <a:pt x="7806843" y="2631821"/>
                </a:cubicBezTo>
                <a:cubicBezTo>
                  <a:pt x="7806843" y="2640598"/>
                  <a:pt x="7806150" y="2648610"/>
                  <a:pt x="7804766" y="2655856"/>
                </a:cubicBezTo>
                <a:cubicBezTo>
                  <a:pt x="7803382" y="2663102"/>
                  <a:pt x="7801084" y="2669332"/>
                  <a:pt x="7797873" y="2674546"/>
                </a:cubicBezTo>
                <a:cubicBezTo>
                  <a:pt x="7794663" y="2679760"/>
                  <a:pt x="7790465" y="2683795"/>
                  <a:pt x="7785281" y="2686652"/>
                </a:cubicBezTo>
                <a:cubicBezTo>
                  <a:pt x="7780097" y="2689509"/>
                  <a:pt x="7773705" y="2690938"/>
                  <a:pt x="7766106" y="2690938"/>
                </a:cubicBezTo>
                <a:cubicBezTo>
                  <a:pt x="7758918" y="2690938"/>
                  <a:pt x="7752865" y="2689657"/>
                  <a:pt x="7747946" y="2687094"/>
                </a:cubicBezTo>
                <a:cubicBezTo>
                  <a:pt x="7743027" y="2684532"/>
                  <a:pt x="7739065" y="2680761"/>
                  <a:pt x="7736061" y="2675783"/>
                </a:cubicBezTo>
                <a:cubicBezTo>
                  <a:pt x="7733056" y="2670805"/>
                  <a:pt x="7730921" y="2664678"/>
                  <a:pt x="7729654" y="2657403"/>
                </a:cubicBezTo>
                <a:cubicBezTo>
                  <a:pt x="7728388" y="2650127"/>
                  <a:pt x="7727754" y="2641776"/>
                  <a:pt x="7727754" y="2632351"/>
                </a:cubicBezTo>
                <a:cubicBezTo>
                  <a:pt x="7727754" y="2623632"/>
                  <a:pt x="7728461" y="2615635"/>
                  <a:pt x="7729875" y="2608359"/>
                </a:cubicBezTo>
                <a:cubicBezTo>
                  <a:pt x="7731289" y="2601084"/>
                  <a:pt x="7733587" y="2594839"/>
                  <a:pt x="7736768" y="2589625"/>
                </a:cubicBezTo>
                <a:cubicBezTo>
                  <a:pt x="7739949" y="2584412"/>
                  <a:pt x="7744132" y="2580376"/>
                  <a:pt x="7749316" y="2577519"/>
                </a:cubicBezTo>
                <a:cubicBezTo>
                  <a:pt x="7754500" y="2574662"/>
                  <a:pt x="7760862" y="2573234"/>
                  <a:pt x="7768403" y="2573234"/>
                </a:cubicBezTo>
                <a:close/>
                <a:moveTo>
                  <a:pt x="7673153" y="2573234"/>
                </a:moveTo>
                <a:cubicBezTo>
                  <a:pt x="7680399" y="2573234"/>
                  <a:pt x="7686482" y="2574515"/>
                  <a:pt x="7691401" y="2577077"/>
                </a:cubicBezTo>
                <a:cubicBezTo>
                  <a:pt x="7696320" y="2579640"/>
                  <a:pt x="7700282" y="2583411"/>
                  <a:pt x="7703286" y="2588388"/>
                </a:cubicBezTo>
                <a:cubicBezTo>
                  <a:pt x="7706291" y="2593367"/>
                  <a:pt x="7708426" y="2599493"/>
                  <a:pt x="7709693" y="2606769"/>
                </a:cubicBezTo>
                <a:cubicBezTo>
                  <a:pt x="7710959" y="2614044"/>
                  <a:pt x="7711593" y="2622395"/>
                  <a:pt x="7711593" y="2631821"/>
                </a:cubicBezTo>
                <a:cubicBezTo>
                  <a:pt x="7711593" y="2640598"/>
                  <a:pt x="7710900" y="2648610"/>
                  <a:pt x="7709516" y="2655856"/>
                </a:cubicBezTo>
                <a:cubicBezTo>
                  <a:pt x="7708132" y="2663102"/>
                  <a:pt x="7705834" y="2669332"/>
                  <a:pt x="7702623" y="2674546"/>
                </a:cubicBezTo>
                <a:cubicBezTo>
                  <a:pt x="7699413" y="2679760"/>
                  <a:pt x="7695215" y="2683795"/>
                  <a:pt x="7690031" y="2686652"/>
                </a:cubicBezTo>
                <a:cubicBezTo>
                  <a:pt x="7684847" y="2689509"/>
                  <a:pt x="7678455" y="2690938"/>
                  <a:pt x="7670856" y="2690938"/>
                </a:cubicBezTo>
                <a:cubicBezTo>
                  <a:pt x="7663668" y="2690938"/>
                  <a:pt x="7657615" y="2689657"/>
                  <a:pt x="7652696" y="2687094"/>
                </a:cubicBezTo>
                <a:cubicBezTo>
                  <a:pt x="7647777" y="2684532"/>
                  <a:pt x="7643815" y="2680761"/>
                  <a:pt x="7640811" y="2675783"/>
                </a:cubicBezTo>
                <a:cubicBezTo>
                  <a:pt x="7637806" y="2670805"/>
                  <a:pt x="7635671" y="2664678"/>
                  <a:pt x="7634404" y="2657403"/>
                </a:cubicBezTo>
                <a:cubicBezTo>
                  <a:pt x="7633138" y="2650127"/>
                  <a:pt x="7632504" y="2641776"/>
                  <a:pt x="7632504" y="2632351"/>
                </a:cubicBezTo>
                <a:cubicBezTo>
                  <a:pt x="7632504" y="2623632"/>
                  <a:pt x="7633211" y="2615635"/>
                  <a:pt x="7634625" y="2608359"/>
                </a:cubicBezTo>
                <a:cubicBezTo>
                  <a:pt x="7636039" y="2601084"/>
                  <a:pt x="7638337" y="2594839"/>
                  <a:pt x="7641518" y="2589625"/>
                </a:cubicBezTo>
                <a:cubicBezTo>
                  <a:pt x="7644699" y="2584412"/>
                  <a:pt x="7648882" y="2580376"/>
                  <a:pt x="7654066" y="2577519"/>
                </a:cubicBezTo>
                <a:cubicBezTo>
                  <a:pt x="7659250" y="2574662"/>
                  <a:pt x="7665612" y="2573234"/>
                  <a:pt x="7673153" y="2573234"/>
                </a:cubicBezTo>
                <a:close/>
                <a:moveTo>
                  <a:pt x="7434852" y="2573234"/>
                </a:moveTo>
                <a:cubicBezTo>
                  <a:pt x="7440625" y="2573234"/>
                  <a:pt x="7445618" y="2573926"/>
                  <a:pt x="7449830" y="2575310"/>
                </a:cubicBezTo>
                <a:cubicBezTo>
                  <a:pt x="7454042" y="2576694"/>
                  <a:pt x="7457518" y="2578580"/>
                  <a:pt x="7460257" y="2580965"/>
                </a:cubicBezTo>
                <a:cubicBezTo>
                  <a:pt x="7462996" y="2583351"/>
                  <a:pt x="7465014" y="2586164"/>
                  <a:pt x="7466310" y="2589405"/>
                </a:cubicBezTo>
                <a:cubicBezTo>
                  <a:pt x="7467606" y="2592645"/>
                  <a:pt x="7468254" y="2596120"/>
                  <a:pt x="7468254" y="2599832"/>
                </a:cubicBezTo>
                <a:cubicBezTo>
                  <a:pt x="7468254" y="2602836"/>
                  <a:pt x="7467768" y="2605723"/>
                  <a:pt x="7466796" y="2608492"/>
                </a:cubicBezTo>
                <a:cubicBezTo>
                  <a:pt x="7465824" y="2611261"/>
                  <a:pt x="7464396" y="2613882"/>
                  <a:pt x="7462510" y="2616356"/>
                </a:cubicBezTo>
                <a:cubicBezTo>
                  <a:pt x="7460625" y="2618831"/>
                  <a:pt x="7458313" y="2621143"/>
                  <a:pt x="7455574" y="2623293"/>
                </a:cubicBezTo>
                <a:cubicBezTo>
                  <a:pt x="7452834" y="2625443"/>
                  <a:pt x="7449697" y="2627461"/>
                  <a:pt x="7446163" y="2629347"/>
                </a:cubicBezTo>
                <a:cubicBezTo>
                  <a:pt x="7450345" y="2631408"/>
                  <a:pt x="7454071" y="2633529"/>
                  <a:pt x="7457341" y="2635709"/>
                </a:cubicBezTo>
                <a:cubicBezTo>
                  <a:pt x="7460610" y="2637888"/>
                  <a:pt x="7463350" y="2640230"/>
                  <a:pt x="7465559" y="2642734"/>
                </a:cubicBezTo>
                <a:cubicBezTo>
                  <a:pt x="7467768" y="2645238"/>
                  <a:pt x="7469447" y="2647889"/>
                  <a:pt x="7470596" y="2650687"/>
                </a:cubicBezTo>
                <a:cubicBezTo>
                  <a:pt x="7471745" y="2653485"/>
                  <a:pt x="7472319" y="2656563"/>
                  <a:pt x="7472319" y="2659921"/>
                </a:cubicBezTo>
                <a:cubicBezTo>
                  <a:pt x="7472319" y="2664870"/>
                  <a:pt x="7471435" y="2669273"/>
                  <a:pt x="7469668" y="2673132"/>
                </a:cubicBezTo>
                <a:cubicBezTo>
                  <a:pt x="7467901" y="2676991"/>
                  <a:pt x="7465353" y="2680245"/>
                  <a:pt x="7462024" y="2682897"/>
                </a:cubicBezTo>
                <a:cubicBezTo>
                  <a:pt x="7458696" y="2685548"/>
                  <a:pt x="7454587" y="2687550"/>
                  <a:pt x="7449697" y="2688905"/>
                </a:cubicBezTo>
                <a:cubicBezTo>
                  <a:pt x="7444808" y="2690260"/>
                  <a:pt x="7439211" y="2690938"/>
                  <a:pt x="7432908" y="2690938"/>
                </a:cubicBezTo>
                <a:cubicBezTo>
                  <a:pt x="7427016" y="2690938"/>
                  <a:pt x="7421744" y="2690320"/>
                  <a:pt x="7417090" y="2689082"/>
                </a:cubicBezTo>
                <a:cubicBezTo>
                  <a:pt x="7412436" y="2687845"/>
                  <a:pt x="7408489" y="2686019"/>
                  <a:pt x="7405249" y="2683603"/>
                </a:cubicBezTo>
                <a:cubicBezTo>
                  <a:pt x="7402009" y="2681188"/>
                  <a:pt x="7399534" y="2678213"/>
                  <a:pt x="7397826" y="2674678"/>
                </a:cubicBezTo>
                <a:cubicBezTo>
                  <a:pt x="7396118" y="2671144"/>
                  <a:pt x="7395263" y="2667109"/>
                  <a:pt x="7395263" y="2662572"/>
                </a:cubicBezTo>
                <a:cubicBezTo>
                  <a:pt x="7395263" y="2658979"/>
                  <a:pt x="7395852" y="2655680"/>
                  <a:pt x="7397031" y="2652675"/>
                </a:cubicBezTo>
                <a:cubicBezTo>
                  <a:pt x="7398209" y="2649671"/>
                  <a:pt x="7399903" y="2646902"/>
                  <a:pt x="7402112" y="2644369"/>
                </a:cubicBezTo>
                <a:cubicBezTo>
                  <a:pt x="7404321" y="2641835"/>
                  <a:pt x="7407046" y="2639464"/>
                  <a:pt x="7410286" y="2637255"/>
                </a:cubicBezTo>
                <a:cubicBezTo>
                  <a:pt x="7413526" y="2635046"/>
                  <a:pt x="7417178" y="2632940"/>
                  <a:pt x="7421243" y="2630937"/>
                </a:cubicBezTo>
                <a:cubicBezTo>
                  <a:pt x="7417708" y="2629111"/>
                  <a:pt x="7414586" y="2627181"/>
                  <a:pt x="7411876" y="2625149"/>
                </a:cubicBezTo>
                <a:cubicBezTo>
                  <a:pt x="7409166" y="2623116"/>
                  <a:pt x="7406869" y="2620907"/>
                  <a:pt x="7404984" y="2618521"/>
                </a:cubicBezTo>
                <a:cubicBezTo>
                  <a:pt x="7403098" y="2616135"/>
                  <a:pt x="7401670" y="2613588"/>
                  <a:pt x="7400698" y="2610878"/>
                </a:cubicBezTo>
                <a:cubicBezTo>
                  <a:pt x="7399726" y="2608168"/>
                  <a:pt x="7399240" y="2605222"/>
                  <a:pt x="7399240" y="2602041"/>
                </a:cubicBezTo>
                <a:cubicBezTo>
                  <a:pt x="7399240" y="2598035"/>
                  <a:pt x="7399961" y="2594279"/>
                  <a:pt x="7401405" y="2590774"/>
                </a:cubicBezTo>
                <a:cubicBezTo>
                  <a:pt x="7402848" y="2587269"/>
                  <a:pt x="7405028" y="2584220"/>
                  <a:pt x="7407944" y="2581628"/>
                </a:cubicBezTo>
                <a:cubicBezTo>
                  <a:pt x="7410860" y="2579036"/>
                  <a:pt x="7414571" y="2576989"/>
                  <a:pt x="7419078" y="2575487"/>
                </a:cubicBezTo>
                <a:cubicBezTo>
                  <a:pt x="7423585" y="2573985"/>
                  <a:pt x="7428843" y="2573234"/>
                  <a:pt x="7434852" y="2573234"/>
                </a:cubicBezTo>
                <a:close/>
                <a:moveTo>
                  <a:pt x="6058399" y="2553978"/>
                </a:moveTo>
                <a:cubicBezTo>
                  <a:pt x="6053392" y="2553978"/>
                  <a:pt x="6049327" y="2555156"/>
                  <a:pt x="6046205" y="2557513"/>
                </a:cubicBezTo>
                <a:cubicBezTo>
                  <a:pt x="6043082" y="2559869"/>
                  <a:pt x="6040623" y="2563109"/>
                  <a:pt x="6038826" y="2567233"/>
                </a:cubicBezTo>
                <a:cubicBezTo>
                  <a:pt x="6037029" y="2571357"/>
                  <a:pt x="6035807" y="2576188"/>
                  <a:pt x="6035159" y="2581726"/>
                </a:cubicBezTo>
                <a:cubicBezTo>
                  <a:pt x="6034511" y="2587263"/>
                  <a:pt x="6034187" y="2593213"/>
                  <a:pt x="6034187" y="2599575"/>
                </a:cubicBezTo>
                <a:cubicBezTo>
                  <a:pt x="6034187" y="2608117"/>
                  <a:pt x="6034629" y="2615378"/>
                  <a:pt x="6035512" y="2621358"/>
                </a:cubicBezTo>
                <a:cubicBezTo>
                  <a:pt x="6036396" y="2627337"/>
                  <a:pt x="6037795" y="2632212"/>
                  <a:pt x="6039710" y="2635982"/>
                </a:cubicBezTo>
                <a:cubicBezTo>
                  <a:pt x="6041624" y="2639753"/>
                  <a:pt x="6044069" y="2642492"/>
                  <a:pt x="6047044" y="2644200"/>
                </a:cubicBezTo>
                <a:cubicBezTo>
                  <a:pt x="6050019" y="2645909"/>
                  <a:pt x="6053627" y="2646763"/>
                  <a:pt x="6057869" y="2646763"/>
                </a:cubicBezTo>
                <a:cubicBezTo>
                  <a:pt x="6061168" y="2646763"/>
                  <a:pt x="6064069" y="2646233"/>
                  <a:pt x="6066573" y="2645173"/>
                </a:cubicBezTo>
                <a:cubicBezTo>
                  <a:pt x="6069077" y="2644112"/>
                  <a:pt x="6071227" y="2642595"/>
                  <a:pt x="6073024" y="2640622"/>
                </a:cubicBezTo>
                <a:cubicBezTo>
                  <a:pt x="6074821" y="2638648"/>
                  <a:pt x="6076308" y="2636277"/>
                  <a:pt x="6077486" y="2633508"/>
                </a:cubicBezTo>
                <a:cubicBezTo>
                  <a:pt x="6078665" y="2630739"/>
                  <a:pt x="6079607" y="2627676"/>
                  <a:pt x="6080314" y="2624318"/>
                </a:cubicBezTo>
                <a:cubicBezTo>
                  <a:pt x="6081021" y="2620960"/>
                  <a:pt x="6081507" y="2617322"/>
                  <a:pt x="6081772" y="2613405"/>
                </a:cubicBezTo>
                <a:cubicBezTo>
                  <a:pt x="6082037" y="2609487"/>
                  <a:pt x="6082170" y="2605408"/>
                  <a:pt x="6082170" y="2601166"/>
                </a:cubicBezTo>
                <a:cubicBezTo>
                  <a:pt x="6082170" y="2595452"/>
                  <a:pt x="6081964" y="2590326"/>
                  <a:pt x="6081551" y="2585790"/>
                </a:cubicBezTo>
                <a:cubicBezTo>
                  <a:pt x="6081139" y="2581254"/>
                  <a:pt x="6080535" y="2577248"/>
                  <a:pt x="6079740" y="2573772"/>
                </a:cubicBezTo>
                <a:cubicBezTo>
                  <a:pt x="6078944" y="2570296"/>
                  <a:pt x="6077914" y="2567307"/>
                  <a:pt x="6076647" y="2564803"/>
                </a:cubicBezTo>
                <a:cubicBezTo>
                  <a:pt x="6075380" y="2562299"/>
                  <a:pt x="6073863" y="2560237"/>
                  <a:pt x="6072096" y="2558617"/>
                </a:cubicBezTo>
                <a:cubicBezTo>
                  <a:pt x="6070329" y="2556998"/>
                  <a:pt x="6068311" y="2555819"/>
                  <a:pt x="6066043" y="2555083"/>
                </a:cubicBezTo>
                <a:cubicBezTo>
                  <a:pt x="6063775" y="2554346"/>
                  <a:pt x="6061227" y="2553978"/>
                  <a:pt x="6058399" y="2553978"/>
                </a:cubicBezTo>
                <a:close/>
                <a:moveTo>
                  <a:pt x="5972674" y="2553978"/>
                </a:moveTo>
                <a:cubicBezTo>
                  <a:pt x="5967667" y="2553978"/>
                  <a:pt x="5963602" y="2555156"/>
                  <a:pt x="5960480" y="2557513"/>
                </a:cubicBezTo>
                <a:cubicBezTo>
                  <a:pt x="5957357" y="2559869"/>
                  <a:pt x="5954898" y="2563109"/>
                  <a:pt x="5953101" y="2567233"/>
                </a:cubicBezTo>
                <a:cubicBezTo>
                  <a:pt x="5951304" y="2571357"/>
                  <a:pt x="5950082" y="2576188"/>
                  <a:pt x="5949434" y="2581726"/>
                </a:cubicBezTo>
                <a:cubicBezTo>
                  <a:pt x="5948786" y="2587263"/>
                  <a:pt x="5948462" y="2593213"/>
                  <a:pt x="5948462" y="2599575"/>
                </a:cubicBezTo>
                <a:cubicBezTo>
                  <a:pt x="5948462" y="2608117"/>
                  <a:pt x="5948904" y="2615378"/>
                  <a:pt x="5949787" y="2621358"/>
                </a:cubicBezTo>
                <a:cubicBezTo>
                  <a:pt x="5950671" y="2627337"/>
                  <a:pt x="5952070" y="2632212"/>
                  <a:pt x="5953985" y="2635982"/>
                </a:cubicBezTo>
                <a:cubicBezTo>
                  <a:pt x="5955899" y="2639753"/>
                  <a:pt x="5958344" y="2642492"/>
                  <a:pt x="5961319" y="2644200"/>
                </a:cubicBezTo>
                <a:cubicBezTo>
                  <a:pt x="5964294" y="2645909"/>
                  <a:pt x="5967902" y="2646763"/>
                  <a:pt x="5972144" y="2646763"/>
                </a:cubicBezTo>
                <a:cubicBezTo>
                  <a:pt x="5975443" y="2646763"/>
                  <a:pt x="5978344" y="2646233"/>
                  <a:pt x="5980848" y="2645173"/>
                </a:cubicBezTo>
                <a:cubicBezTo>
                  <a:pt x="5983352" y="2644112"/>
                  <a:pt x="5985502" y="2642595"/>
                  <a:pt x="5987299" y="2640622"/>
                </a:cubicBezTo>
                <a:cubicBezTo>
                  <a:pt x="5989096" y="2638648"/>
                  <a:pt x="5990583" y="2636277"/>
                  <a:pt x="5991761" y="2633508"/>
                </a:cubicBezTo>
                <a:cubicBezTo>
                  <a:pt x="5992940" y="2630739"/>
                  <a:pt x="5993882" y="2627676"/>
                  <a:pt x="5994589" y="2624318"/>
                </a:cubicBezTo>
                <a:cubicBezTo>
                  <a:pt x="5995296" y="2620960"/>
                  <a:pt x="5995782" y="2617322"/>
                  <a:pt x="5996047" y="2613405"/>
                </a:cubicBezTo>
                <a:cubicBezTo>
                  <a:pt x="5996312" y="2609487"/>
                  <a:pt x="5996445" y="2605408"/>
                  <a:pt x="5996445" y="2601166"/>
                </a:cubicBezTo>
                <a:cubicBezTo>
                  <a:pt x="5996445" y="2595452"/>
                  <a:pt x="5996239" y="2590326"/>
                  <a:pt x="5995826" y="2585790"/>
                </a:cubicBezTo>
                <a:cubicBezTo>
                  <a:pt x="5995414" y="2581254"/>
                  <a:pt x="5994810" y="2577248"/>
                  <a:pt x="5994015" y="2573772"/>
                </a:cubicBezTo>
                <a:cubicBezTo>
                  <a:pt x="5993219" y="2570296"/>
                  <a:pt x="5992189" y="2567307"/>
                  <a:pt x="5990922" y="2564803"/>
                </a:cubicBezTo>
                <a:cubicBezTo>
                  <a:pt x="5989655" y="2562299"/>
                  <a:pt x="5988138" y="2560237"/>
                  <a:pt x="5986371" y="2558617"/>
                </a:cubicBezTo>
                <a:cubicBezTo>
                  <a:pt x="5984604" y="2556998"/>
                  <a:pt x="5982586" y="2555819"/>
                  <a:pt x="5980318" y="2555083"/>
                </a:cubicBezTo>
                <a:cubicBezTo>
                  <a:pt x="5978050" y="2554346"/>
                  <a:pt x="5975502" y="2553978"/>
                  <a:pt x="5972674" y="2553978"/>
                </a:cubicBezTo>
                <a:close/>
                <a:moveTo>
                  <a:pt x="5839324" y="2553978"/>
                </a:moveTo>
                <a:cubicBezTo>
                  <a:pt x="5834317" y="2553978"/>
                  <a:pt x="5830252" y="2555156"/>
                  <a:pt x="5827130" y="2557513"/>
                </a:cubicBezTo>
                <a:cubicBezTo>
                  <a:pt x="5824007" y="2559869"/>
                  <a:pt x="5821548" y="2563109"/>
                  <a:pt x="5819751" y="2567233"/>
                </a:cubicBezTo>
                <a:cubicBezTo>
                  <a:pt x="5817954" y="2571357"/>
                  <a:pt x="5816732" y="2576188"/>
                  <a:pt x="5816084" y="2581726"/>
                </a:cubicBezTo>
                <a:cubicBezTo>
                  <a:pt x="5815436" y="2587263"/>
                  <a:pt x="5815112" y="2593213"/>
                  <a:pt x="5815112" y="2599575"/>
                </a:cubicBezTo>
                <a:cubicBezTo>
                  <a:pt x="5815112" y="2608117"/>
                  <a:pt x="5815554" y="2615378"/>
                  <a:pt x="5816437" y="2621358"/>
                </a:cubicBezTo>
                <a:cubicBezTo>
                  <a:pt x="5817321" y="2627337"/>
                  <a:pt x="5818720" y="2632212"/>
                  <a:pt x="5820635" y="2635982"/>
                </a:cubicBezTo>
                <a:cubicBezTo>
                  <a:pt x="5822549" y="2639753"/>
                  <a:pt x="5824994" y="2642492"/>
                  <a:pt x="5827969" y="2644200"/>
                </a:cubicBezTo>
                <a:cubicBezTo>
                  <a:pt x="5830944" y="2645909"/>
                  <a:pt x="5834552" y="2646763"/>
                  <a:pt x="5838794" y="2646763"/>
                </a:cubicBezTo>
                <a:cubicBezTo>
                  <a:pt x="5842093" y="2646763"/>
                  <a:pt x="5844994" y="2646233"/>
                  <a:pt x="5847498" y="2645173"/>
                </a:cubicBezTo>
                <a:cubicBezTo>
                  <a:pt x="5850002" y="2644112"/>
                  <a:pt x="5852152" y="2642595"/>
                  <a:pt x="5853949" y="2640622"/>
                </a:cubicBezTo>
                <a:cubicBezTo>
                  <a:pt x="5855746" y="2638648"/>
                  <a:pt x="5857233" y="2636277"/>
                  <a:pt x="5858411" y="2633508"/>
                </a:cubicBezTo>
                <a:cubicBezTo>
                  <a:pt x="5859590" y="2630739"/>
                  <a:pt x="5860532" y="2627676"/>
                  <a:pt x="5861239" y="2624318"/>
                </a:cubicBezTo>
                <a:cubicBezTo>
                  <a:pt x="5861946" y="2620960"/>
                  <a:pt x="5862432" y="2617322"/>
                  <a:pt x="5862697" y="2613405"/>
                </a:cubicBezTo>
                <a:cubicBezTo>
                  <a:pt x="5862962" y="2609487"/>
                  <a:pt x="5863095" y="2605408"/>
                  <a:pt x="5863095" y="2601166"/>
                </a:cubicBezTo>
                <a:cubicBezTo>
                  <a:pt x="5863095" y="2595452"/>
                  <a:pt x="5862889" y="2590326"/>
                  <a:pt x="5862476" y="2585790"/>
                </a:cubicBezTo>
                <a:cubicBezTo>
                  <a:pt x="5862064" y="2581254"/>
                  <a:pt x="5861460" y="2577248"/>
                  <a:pt x="5860665" y="2573772"/>
                </a:cubicBezTo>
                <a:cubicBezTo>
                  <a:pt x="5859869" y="2570296"/>
                  <a:pt x="5858839" y="2567307"/>
                  <a:pt x="5857572" y="2564803"/>
                </a:cubicBezTo>
                <a:cubicBezTo>
                  <a:pt x="5856305" y="2562299"/>
                  <a:pt x="5854788" y="2560237"/>
                  <a:pt x="5853021" y="2558617"/>
                </a:cubicBezTo>
                <a:cubicBezTo>
                  <a:pt x="5851254" y="2556998"/>
                  <a:pt x="5849236" y="2555819"/>
                  <a:pt x="5846968" y="2555083"/>
                </a:cubicBezTo>
                <a:cubicBezTo>
                  <a:pt x="5844700" y="2554346"/>
                  <a:pt x="5842152" y="2553978"/>
                  <a:pt x="5839324" y="2553978"/>
                </a:cubicBezTo>
                <a:close/>
                <a:moveTo>
                  <a:pt x="5744074" y="2553978"/>
                </a:moveTo>
                <a:cubicBezTo>
                  <a:pt x="5739067" y="2553978"/>
                  <a:pt x="5735002" y="2555156"/>
                  <a:pt x="5731880" y="2557513"/>
                </a:cubicBezTo>
                <a:cubicBezTo>
                  <a:pt x="5728757" y="2559869"/>
                  <a:pt x="5726298" y="2563109"/>
                  <a:pt x="5724501" y="2567233"/>
                </a:cubicBezTo>
                <a:cubicBezTo>
                  <a:pt x="5722704" y="2571357"/>
                  <a:pt x="5721482" y="2576188"/>
                  <a:pt x="5720834" y="2581726"/>
                </a:cubicBezTo>
                <a:cubicBezTo>
                  <a:pt x="5720186" y="2587263"/>
                  <a:pt x="5719862" y="2593213"/>
                  <a:pt x="5719862" y="2599575"/>
                </a:cubicBezTo>
                <a:cubicBezTo>
                  <a:pt x="5719862" y="2608117"/>
                  <a:pt x="5720304" y="2615378"/>
                  <a:pt x="5721187" y="2621358"/>
                </a:cubicBezTo>
                <a:cubicBezTo>
                  <a:pt x="5722071" y="2627337"/>
                  <a:pt x="5723470" y="2632212"/>
                  <a:pt x="5725385" y="2635982"/>
                </a:cubicBezTo>
                <a:cubicBezTo>
                  <a:pt x="5727299" y="2639753"/>
                  <a:pt x="5729744" y="2642492"/>
                  <a:pt x="5732719" y="2644200"/>
                </a:cubicBezTo>
                <a:cubicBezTo>
                  <a:pt x="5735694" y="2645909"/>
                  <a:pt x="5739302" y="2646763"/>
                  <a:pt x="5743544" y="2646763"/>
                </a:cubicBezTo>
                <a:cubicBezTo>
                  <a:pt x="5746843" y="2646763"/>
                  <a:pt x="5749744" y="2646233"/>
                  <a:pt x="5752248" y="2645173"/>
                </a:cubicBezTo>
                <a:cubicBezTo>
                  <a:pt x="5754752" y="2644112"/>
                  <a:pt x="5756902" y="2642595"/>
                  <a:pt x="5758699" y="2640622"/>
                </a:cubicBezTo>
                <a:cubicBezTo>
                  <a:pt x="5760496" y="2638648"/>
                  <a:pt x="5761983" y="2636277"/>
                  <a:pt x="5763161" y="2633508"/>
                </a:cubicBezTo>
                <a:cubicBezTo>
                  <a:pt x="5764340" y="2630739"/>
                  <a:pt x="5765282" y="2627676"/>
                  <a:pt x="5765989" y="2624318"/>
                </a:cubicBezTo>
                <a:cubicBezTo>
                  <a:pt x="5766696" y="2620960"/>
                  <a:pt x="5767182" y="2617322"/>
                  <a:pt x="5767447" y="2613405"/>
                </a:cubicBezTo>
                <a:cubicBezTo>
                  <a:pt x="5767712" y="2609487"/>
                  <a:pt x="5767845" y="2605408"/>
                  <a:pt x="5767845" y="2601166"/>
                </a:cubicBezTo>
                <a:cubicBezTo>
                  <a:pt x="5767845" y="2595452"/>
                  <a:pt x="5767639" y="2590326"/>
                  <a:pt x="5767226" y="2585790"/>
                </a:cubicBezTo>
                <a:cubicBezTo>
                  <a:pt x="5766814" y="2581254"/>
                  <a:pt x="5766210" y="2577248"/>
                  <a:pt x="5765415" y="2573772"/>
                </a:cubicBezTo>
                <a:cubicBezTo>
                  <a:pt x="5764619" y="2570296"/>
                  <a:pt x="5763588" y="2567307"/>
                  <a:pt x="5762322" y="2564803"/>
                </a:cubicBezTo>
                <a:cubicBezTo>
                  <a:pt x="5761055" y="2562299"/>
                  <a:pt x="5759538" y="2560237"/>
                  <a:pt x="5757771" y="2558617"/>
                </a:cubicBezTo>
                <a:cubicBezTo>
                  <a:pt x="5756004" y="2556998"/>
                  <a:pt x="5753986" y="2555819"/>
                  <a:pt x="5751718" y="2555083"/>
                </a:cubicBezTo>
                <a:cubicBezTo>
                  <a:pt x="5749450" y="2554346"/>
                  <a:pt x="5746902" y="2553978"/>
                  <a:pt x="5744074" y="2553978"/>
                </a:cubicBezTo>
                <a:close/>
                <a:moveTo>
                  <a:pt x="5410699" y="2553978"/>
                </a:moveTo>
                <a:cubicBezTo>
                  <a:pt x="5405692" y="2553978"/>
                  <a:pt x="5401627" y="2555156"/>
                  <a:pt x="5398505" y="2557513"/>
                </a:cubicBezTo>
                <a:cubicBezTo>
                  <a:pt x="5395382" y="2559869"/>
                  <a:pt x="5392923" y="2563109"/>
                  <a:pt x="5391126" y="2567233"/>
                </a:cubicBezTo>
                <a:cubicBezTo>
                  <a:pt x="5389329" y="2571357"/>
                  <a:pt x="5388107" y="2576188"/>
                  <a:pt x="5387459" y="2581726"/>
                </a:cubicBezTo>
                <a:cubicBezTo>
                  <a:pt x="5386811" y="2587263"/>
                  <a:pt x="5386487" y="2593213"/>
                  <a:pt x="5386487" y="2599575"/>
                </a:cubicBezTo>
                <a:cubicBezTo>
                  <a:pt x="5386487" y="2608117"/>
                  <a:pt x="5386929" y="2615378"/>
                  <a:pt x="5387812" y="2621358"/>
                </a:cubicBezTo>
                <a:cubicBezTo>
                  <a:pt x="5388696" y="2627337"/>
                  <a:pt x="5390095" y="2632212"/>
                  <a:pt x="5392010" y="2635982"/>
                </a:cubicBezTo>
                <a:cubicBezTo>
                  <a:pt x="5393924" y="2639753"/>
                  <a:pt x="5396369" y="2642492"/>
                  <a:pt x="5399344" y="2644200"/>
                </a:cubicBezTo>
                <a:cubicBezTo>
                  <a:pt x="5402319" y="2645909"/>
                  <a:pt x="5405927" y="2646763"/>
                  <a:pt x="5410169" y="2646763"/>
                </a:cubicBezTo>
                <a:cubicBezTo>
                  <a:pt x="5413468" y="2646763"/>
                  <a:pt x="5416369" y="2646233"/>
                  <a:pt x="5418873" y="2645173"/>
                </a:cubicBezTo>
                <a:cubicBezTo>
                  <a:pt x="5421377" y="2644112"/>
                  <a:pt x="5423527" y="2642595"/>
                  <a:pt x="5425324" y="2640622"/>
                </a:cubicBezTo>
                <a:cubicBezTo>
                  <a:pt x="5427121" y="2638648"/>
                  <a:pt x="5428608" y="2636277"/>
                  <a:pt x="5429786" y="2633508"/>
                </a:cubicBezTo>
                <a:cubicBezTo>
                  <a:pt x="5430965" y="2630739"/>
                  <a:pt x="5431907" y="2627676"/>
                  <a:pt x="5432614" y="2624318"/>
                </a:cubicBezTo>
                <a:cubicBezTo>
                  <a:pt x="5433321" y="2620960"/>
                  <a:pt x="5433807" y="2617322"/>
                  <a:pt x="5434072" y="2613405"/>
                </a:cubicBezTo>
                <a:cubicBezTo>
                  <a:pt x="5434337" y="2609487"/>
                  <a:pt x="5434470" y="2605408"/>
                  <a:pt x="5434470" y="2601166"/>
                </a:cubicBezTo>
                <a:cubicBezTo>
                  <a:pt x="5434470" y="2595452"/>
                  <a:pt x="5434264" y="2590326"/>
                  <a:pt x="5433851" y="2585790"/>
                </a:cubicBezTo>
                <a:cubicBezTo>
                  <a:pt x="5433439" y="2581254"/>
                  <a:pt x="5432835" y="2577248"/>
                  <a:pt x="5432040" y="2573772"/>
                </a:cubicBezTo>
                <a:cubicBezTo>
                  <a:pt x="5431244" y="2570296"/>
                  <a:pt x="5430214" y="2567307"/>
                  <a:pt x="5428947" y="2564803"/>
                </a:cubicBezTo>
                <a:cubicBezTo>
                  <a:pt x="5427680" y="2562299"/>
                  <a:pt x="5426163" y="2560237"/>
                  <a:pt x="5424396" y="2558617"/>
                </a:cubicBezTo>
                <a:cubicBezTo>
                  <a:pt x="5422629" y="2556998"/>
                  <a:pt x="5420611" y="2555819"/>
                  <a:pt x="5418343" y="2555083"/>
                </a:cubicBezTo>
                <a:cubicBezTo>
                  <a:pt x="5416075" y="2554346"/>
                  <a:pt x="5413527" y="2553978"/>
                  <a:pt x="5410699" y="2553978"/>
                </a:cubicBezTo>
                <a:close/>
                <a:moveTo>
                  <a:pt x="5130195" y="2542667"/>
                </a:moveTo>
                <a:cubicBezTo>
                  <a:pt x="5131668" y="2542667"/>
                  <a:pt x="5132891" y="2542741"/>
                  <a:pt x="5133863" y="2542888"/>
                </a:cubicBezTo>
                <a:cubicBezTo>
                  <a:pt x="5134835" y="2543035"/>
                  <a:pt x="5135615" y="2543212"/>
                  <a:pt x="5136204" y="2543418"/>
                </a:cubicBezTo>
                <a:cubicBezTo>
                  <a:pt x="5136793" y="2543624"/>
                  <a:pt x="5137206" y="2543904"/>
                  <a:pt x="5137441" y="2544258"/>
                </a:cubicBezTo>
                <a:cubicBezTo>
                  <a:pt x="5137677" y="2544611"/>
                  <a:pt x="5137795" y="2545024"/>
                  <a:pt x="5137795" y="2545495"/>
                </a:cubicBezTo>
                <a:lnTo>
                  <a:pt x="5137795" y="2644377"/>
                </a:lnTo>
                <a:lnTo>
                  <a:pt x="5178797" y="2644377"/>
                </a:lnTo>
                <a:cubicBezTo>
                  <a:pt x="5179327" y="2644377"/>
                  <a:pt x="5179784" y="2644510"/>
                  <a:pt x="5180167" y="2644775"/>
                </a:cubicBezTo>
                <a:cubicBezTo>
                  <a:pt x="5180550" y="2645040"/>
                  <a:pt x="5180874" y="2645423"/>
                  <a:pt x="5181139" y="2645924"/>
                </a:cubicBezTo>
                <a:cubicBezTo>
                  <a:pt x="5181404" y="2646424"/>
                  <a:pt x="5181595" y="2647087"/>
                  <a:pt x="5181713" y="2647912"/>
                </a:cubicBezTo>
                <a:cubicBezTo>
                  <a:pt x="5181831" y="2648737"/>
                  <a:pt x="5181890" y="2649738"/>
                  <a:pt x="5181890" y="2650916"/>
                </a:cubicBezTo>
                <a:cubicBezTo>
                  <a:pt x="5181890" y="2652095"/>
                  <a:pt x="5181831" y="2653081"/>
                  <a:pt x="5181713" y="2653877"/>
                </a:cubicBezTo>
                <a:cubicBezTo>
                  <a:pt x="5181595" y="2654672"/>
                  <a:pt x="5181404" y="2655349"/>
                  <a:pt x="5181139" y="2655909"/>
                </a:cubicBezTo>
                <a:cubicBezTo>
                  <a:pt x="5180874" y="2656469"/>
                  <a:pt x="5180550" y="2656881"/>
                  <a:pt x="5180167" y="2657146"/>
                </a:cubicBezTo>
                <a:cubicBezTo>
                  <a:pt x="5179784" y="2657411"/>
                  <a:pt x="5179327" y="2657544"/>
                  <a:pt x="5178797" y="2657544"/>
                </a:cubicBezTo>
                <a:lnTo>
                  <a:pt x="5128251" y="2657544"/>
                </a:lnTo>
                <a:cubicBezTo>
                  <a:pt x="5126896" y="2657544"/>
                  <a:pt x="5125615" y="2657087"/>
                  <a:pt x="5124407" y="2656174"/>
                </a:cubicBezTo>
                <a:cubicBezTo>
                  <a:pt x="5123200" y="2655261"/>
                  <a:pt x="5122596" y="2653656"/>
                  <a:pt x="5122596" y="2651358"/>
                </a:cubicBezTo>
                <a:lnTo>
                  <a:pt x="5122596" y="2545495"/>
                </a:lnTo>
                <a:cubicBezTo>
                  <a:pt x="5122596" y="2545024"/>
                  <a:pt x="5122714" y="2544611"/>
                  <a:pt x="5122949" y="2544258"/>
                </a:cubicBezTo>
                <a:cubicBezTo>
                  <a:pt x="5123185" y="2543904"/>
                  <a:pt x="5123597" y="2543624"/>
                  <a:pt x="5124186" y="2543418"/>
                </a:cubicBezTo>
                <a:cubicBezTo>
                  <a:pt x="5124776" y="2543212"/>
                  <a:pt x="5125571" y="2543035"/>
                  <a:pt x="5126572" y="2542888"/>
                </a:cubicBezTo>
                <a:cubicBezTo>
                  <a:pt x="5127574" y="2542741"/>
                  <a:pt x="5128782" y="2542667"/>
                  <a:pt x="5130195" y="2542667"/>
                </a:cubicBezTo>
                <a:close/>
                <a:moveTo>
                  <a:pt x="5320309" y="2542402"/>
                </a:moveTo>
                <a:cubicBezTo>
                  <a:pt x="5321723" y="2542402"/>
                  <a:pt x="5322901" y="2542461"/>
                  <a:pt x="5323844" y="2542579"/>
                </a:cubicBezTo>
                <a:cubicBezTo>
                  <a:pt x="5324787" y="2542697"/>
                  <a:pt x="5325523" y="2542859"/>
                  <a:pt x="5326053" y="2543065"/>
                </a:cubicBezTo>
                <a:cubicBezTo>
                  <a:pt x="5326583" y="2543271"/>
                  <a:pt x="5326937" y="2543536"/>
                  <a:pt x="5327114" y="2543860"/>
                </a:cubicBezTo>
                <a:cubicBezTo>
                  <a:pt x="5327290" y="2544184"/>
                  <a:pt x="5327379" y="2544523"/>
                  <a:pt x="5327379" y="2544876"/>
                </a:cubicBezTo>
                <a:lnTo>
                  <a:pt x="5327379" y="2645349"/>
                </a:lnTo>
                <a:lnTo>
                  <a:pt x="5348057" y="2645349"/>
                </a:lnTo>
                <a:cubicBezTo>
                  <a:pt x="5348528" y="2645349"/>
                  <a:pt x="5348970" y="2645482"/>
                  <a:pt x="5349382" y="2645747"/>
                </a:cubicBezTo>
                <a:cubicBezTo>
                  <a:pt x="5349794" y="2646012"/>
                  <a:pt x="5350133" y="2646395"/>
                  <a:pt x="5350398" y="2646896"/>
                </a:cubicBezTo>
                <a:cubicBezTo>
                  <a:pt x="5350663" y="2647396"/>
                  <a:pt x="5350869" y="2648030"/>
                  <a:pt x="5351017" y="2648796"/>
                </a:cubicBezTo>
                <a:cubicBezTo>
                  <a:pt x="5351164" y="2649561"/>
                  <a:pt x="5351238" y="2650475"/>
                  <a:pt x="5351238" y="2651535"/>
                </a:cubicBezTo>
                <a:cubicBezTo>
                  <a:pt x="5351238" y="2652654"/>
                  <a:pt x="5351149" y="2653597"/>
                  <a:pt x="5350973" y="2654363"/>
                </a:cubicBezTo>
                <a:cubicBezTo>
                  <a:pt x="5350796" y="2655129"/>
                  <a:pt x="5350560" y="2655747"/>
                  <a:pt x="5350266" y="2656218"/>
                </a:cubicBezTo>
                <a:cubicBezTo>
                  <a:pt x="5349971" y="2656690"/>
                  <a:pt x="5349632" y="2657028"/>
                  <a:pt x="5349249" y="2657235"/>
                </a:cubicBezTo>
                <a:cubicBezTo>
                  <a:pt x="5348866" y="2657441"/>
                  <a:pt x="5348469" y="2657544"/>
                  <a:pt x="5348057" y="2657544"/>
                </a:cubicBezTo>
                <a:lnTo>
                  <a:pt x="5288321" y="2657544"/>
                </a:lnTo>
                <a:cubicBezTo>
                  <a:pt x="5287908" y="2657544"/>
                  <a:pt x="5287525" y="2657441"/>
                  <a:pt x="5287172" y="2657235"/>
                </a:cubicBezTo>
                <a:cubicBezTo>
                  <a:pt x="5286818" y="2657028"/>
                  <a:pt x="5286480" y="2656690"/>
                  <a:pt x="5286156" y="2656218"/>
                </a:cubicBezTo>
                <a:cubicBezTo>
                  <a:pt x="5285832" y="2655747"/>
                  <a:pt x="5285581" y="2655129"/>
                  <a:pt x="5285405" y="2654363"/>
                </a:cubicBezTo>
                <a:cubicBezTo>
                  <a:pt x="5285228" y="2653597"/>
                  <a:pt x="5285139" y="2652654"/>
                  <a:pt x="5285139" y="2651535"/>
                </a:cubicBezTo>
                <a:cubicBezTo>
                  <a:pt x="5285139" y="2650475"/>
                  <a:pt x="5285228" y="2649561"/>
                  <a:pt x="5285405" y="2648796"/>
                </a:cubicBezTo>
                <a:cubicBezTo>
                  <a:pt x="5285581" y="2648030"/>
                  <a:pt x="5285802" y="2647396"/>
                  <a:pt x="5286067" y="2646896"/>
                </a:cubicBezTo>
                <a:cubicBezTo>
                  <a:pt x="5286332" y="2646395"/>
                  <a:pt x="5286656" y="2646012"/>
                  <a:pt x="5287039" y="2645747"/>
                </a:cubicBezTo>
                <a:cubicBezTo>
                  <a:pt x="5287422" y="2645482"/>
                  <a:pt x="5287849" y="2645349"/>
                  <a:pt x="5288321" y="2645349"/>
                </a:cubicBezTo>
                <a:lnTo>
                  <a:pt x="5312180" y="2645349"/>
                </a:lnTo>
                <a:lnTo>
                  <a:pt x="5312180" y="2558396"/>
                </a:lnTo>
                <a:lnTo>
                  <a:pt x="5290088" y="2571563"/>
                </a:lnTo>
                <a:cubicBezTo>
                  <a:pt x="5288969" y="2572152"/>
                  <a:pt x="5288070" y="2572506"/>
                  <a:pt x="5287393" y="2572623"/>
                </a:cubicBezTo>
                <a:cubicBezTo>
                  <a:pt x="5286715" y="2572742"/>
                  <a:pt x="5286170" y="2572609"/>
                  <a:pt x="5285758" y="2572226"/>
                </a:cubicBezTo>
                <a:cubicBezTo>
                  <a:pt x="5285346" y="2571843"/>
                  <a:pt x="5285066" y="2571210"/>
                  <a:pt x="5284918" y="2570326"/>
                </a:cubicBezTo>
                <a:cubicBezTo>
                  <a:pt x="5284771" y="2569442"/>
                  <a:pt x="5284698" y="2568323"/>
                  <a:pt x="5284698" y="2566968"/>
                </a:cubicBezTo>
                <a:cubicBezTo>
                  <a:pt x="5284698" y="2565967"/>
                  <a:pt x="5284742" y="2565112"/>
                  <a:pt x="5284830" y="2564405"/>
                </a:cubicBezTo>
                <a:cubicBezTo>
                  <a:pt x="5284918" y="2563698"/>
                  <a:pt x="5285051" y="2563109"/>
                  <a:pt x="5285228" y="2562638"/>
                </a:cubicBezTo>
                <a:cubicBezTo>
                  <a:pt x="5285405" y="2562167"/>
                  <a:pt x="5285655" y="2561754"/>
                  <a:pt x="5285979" y="2561401"/>
                </a:cubicBezTo>
                <a:cubicBezTo>
                  <a:pt x="5286303" y="2561048"/>
                  <a:pt x="5286730" y="2560694"/>
                  <a:pt x="5287260" y="2560341"/>
                </a:cubicBezTo>
                <a:lnTo>
                  <a:pt x="5313594" y="2543462"/>
                </a:lnTo>
                <a:cubicBezTo>
                  <a:pt x="5313829" y="2543286"/>
                  <a:pt x="5314124" y="2543138"/>
                  <a:pt x="5314477" y="2543021"/>
                </a:cubicBezTo>
                <a:cubicBezTo>
                  <a:pt x="5314831" y="2542903"/>
                  <a:pt x="5315272" y="2542785"/>
                  <a:pt x="5315803" y="2542667"/>
                </a:cubicBezTo>
                <a:cubicBezTo>
                  <a:pt x="5316333" y="2542550"/>
                  <a:pt x="5316951" y="2542476"/>
                  <a:pt x="5317658" y="2542447"/>
                </a:cubicBezTo>
                <a:cubicBezTo>
                  <a:pt x="5318365" y="2542417"/>
                  <a:pt x="5319249" y="2542402"/>
                  <a:pt x="5320309" y="2542402"/>
                </a:cubicBezTo>
                <a:close/>
                <a:moveTo>
                  <a:pt x="6059283" y="2541518"/>
                </a:moveTo>
                <a:cubicBezTo>
                  <a:pt x="6066529" y="2541518"/>
                  <a:pt x="6072612" y="2542800"/>
                  <a:pt x="6077531" y="2545362"/>
                </a:cubicBezTo>
                <a:cubicBezTo>
                  <a:pt x="6082450" y="2547925"/>
                  <a:pt x="6086411" y="2551695"/>
                  <a:pt x="6089416" y="2556674"/>
                </a:cubicBezTo>
                <a:cubicBezTo>
                  <a:pt x="6092420" y="2561651"/>
                  <a:pt x="6094556" y="2567778"/>
                  <a:pt x="6095823" y="2575054"/>
                </a:cubicBezTo>
                <a:cubicBezTo>
                  <a:pt x="6097089" y="2582329"/>
                  <a:pt x="6097722" y="2590680"/>
                  <a:pt x="6097722" y="2600106"/>
                </a:cubicBezTo>
                <a:cubicBezTo>
                  <a:pt x="6097722" y="2608883"/>
                  <a:pt x="6097030" y="2616895"/>
                  <a:pt x="6095646" y="2624141"/>
                </a:cubicBezTo>
                <a:cubicBezTo>
                  <a:pt x="6094261" y="2631387"/>
                  <a:pt x="6091964" y="2637617"/>
                  <a:pt x="6088753" y="2642831"/>
                </a:cubicBezTo>
                <a:cubicBezTo>
                  <a:pt x="6085543" y="2648044"/>
                  <a:pt x="6081345" y="2652080"/>
                  <a:pt x="6076161" y="2654937"/>
                </a:cubicBezTo>
                <a:cubicBezTo>
                  <a:pt x="6070977" y="2657794"/>
                  <a:pt x="6064585" y="2659223"/>
                  <a:pt x="6056985" y="2659223"/>
                </a:cubicBezTo>
                <a:cubicBezTo>
                  <a:pt x="6049798" y="2659223"/>
                  <a:pt x="6043745" y="2657942"/>
                  <a:pt x="6038826" y="2655379"/>
                </a:cubicBezTo>
                <a:cubicBezTo>
                  <a:pt x="6033907" y="2652816"/>
                  <a:pt x="6029945" y="2649046"/>
                  <a:pt x="6026941" y="2644068"/>
                </a:cubicBezTo>
                <a:cubicBezTo>
                  <a:pt x="6023936" y="2639090"/>
                  <a:pt x="6021801" y="2632963"/>
                  <a:pt x="6020534" y="2625688"/>
                </a:cubicBezTo>
                <a:cubicBezTo>
                  <a:pt x="6019267" y="2618412"/>
                  <a:pt x="6018634" y="2610062"/>
                  <a:pt x="6018634" y="2600636"/>
                </a:cubicBezTo>
                <a:cubicBezTo>
                  <a:pt x="6018634" y="2591917"/>
                  <a:pt x="6019341" y="2583920"/>
                  <a:pt x="6020755" y="2576644"/>
                </a:cubicBezTo>
                <a:cubicBezTo>
                  <a:pt x="6022169" y="2569369"/>
                  <a:pt x="6024466" y="2563124"/>
                  <a:pt x="6027648" y="2557910"/>
                </a:cubicBezTo>
                <a:cubicBezTo>
                  <a:pt x="6030829" y="2552697"/>
                  <a:pt x="6035011" y="2548661"/>
                  <a:pt x="6040196" y="2545804"/>
                </a:cubicBezTo>
                <a:cubicBezTo>
                  <a:pt x="6045380" y="2542947"/>
                  <a:pt x="6051742" y="2541518"/>
                  <a:pt x="6059283" y="2541518"/>
                </a:cubicBezTo>
                <a:close/>
                <a:moveTo>
                  <a:pt x="5973558" y="2541518"/>
                </a:moveTo>
                <a:cubicBezTo>
                  <a:pt x="5980804" y="2541518"/>
                  <a:pt x="5986887" y="2542800"/>
                  <a:pt x="5991806" y="2545362"/>
                </a:cubicBezTo>
                <a:cubicBezTo>
                  <a:pt x="5996725" y="2547925"/>
                  <a:pt x="6000686" y="2551695"/>
                  <a:pt x="6003691" y="2556674"/>
                </a:cubicBezTo>
                <a:cubicBezTo>
                  <a:pt x="6006695" y="2561651"/>
                  <a:pt x="6008831" y="2567778"/>
                  <a:pt x="6010097" y="2575054"/>
                </a:cubicBezTo>
                <a:cubicBezTo>
                  <a:pt x="6011364" y="2582329"/>
                  <a:pt x="6011997" y="2590680"/>
                  <a:pt x="6011997" y="2600106"/>
                </a:cubicBezTo>
                <a:cubicBezTo>
                  <a:pt x="6011997" y="2608883"/>
                  <a:pt x="6011305" y="2616895"/>
                  <a:pt x="6009921" y="2624141"/>
                </a:cubicBezTo>
                <a:cubicBezTo>
                  <a:pt x="6008536" y="2631387"/>
                  <a:pt x="6006239" y="2637617"/>
                  <a:pt x="6003028" y="2642831"/>
                </a:cubicBezTo>
                <a:cubicBezTo>
                  <a:pt x="5999818" y="2648044"/>
                  <a:pt x="5995620" y="2652080"/>
                  <a:pt x="5990436" y="2654937"/>
                </a:cubicBezTo>
                <a:cubicBezTo>
                  <a:pt x="5985252" y="2657794"/>
                  <a:pt x="5978860" y="2659223"/>
                  <a:pt x="5971260" y="2659223"/>
                </a:cubicBezTo>
                <a:cubicBezTo>
                  <a:pt x="5964073" y="2659223"/>
                  <a:pt x="5958020" y="2657942"/>
                  <a:pt x="5953101" y="2655379"/>
                </a:cubicBezTo>
                <a:cubicBezTo>
                  <a:pt x="5948182" y="2652816"/>
                  <a:pt x="5944220" y="2649046"/>
                  <a:pt x="5941216" y="2644068"/>
                </a:cubicBezTo>
                <a:cubicBezTo>
                  <a:pt x="5938211" y="2639090"/>
                  <a:pt x="5936076" y="2632963"/>
                  <a:pt x="5934809" y="2625688"/>
                </a:cubicBezTo>
                <a:cubicBezTo>
                  <a:pt x="5933542" y="2618412"/>
                  <a:pt x="5932909" y="2610062"/>
                  <a:pt x="5932909" y="2600636"/>
                </a:cubicBezTo>
                <a:cubicBezTo>
                  <a:pt x="5932909" y="2591917"/>
                  <a:pt x="5933616" y="2583920"/>
                  <a:pt x="5935030" y="2576644"/>
                </a:cubicBezTo>
                <a:cubicBezTo>
                  <a:pt x="5936444" y="2569369"/>
                  <a:pt x="5938741" y="2563124"/>
                  <a:pt x="5941923" y="2557910"/>
                </a:cubicBezTo>
                <a:cubicBezTo>
                  <a:pt x="5945104" y="2552697"/>
                  <a:pt x="5949287" y="2548661"/>
                  <a:pt x="5954471" y="2545804"/>
                </a:cubicBezTo>
                <a:cubicBezTo>
                  <a:pt x="5959655" y="2542947"/>
                  <a:pt x="5966017" y="2541518"/>
                  <a:pt x="5973558" y="2541518"/>
                </a:cubicBezTo>
                <a:close/>
                <a:moveTo>
                  <a:pt x="5840208" y="2541518"/>
                </a:moveTo>
                <a:cubicBezTo>
                  <a:pt x="5847454" y="2541518"/>
                  <a:pt x="5853537" y="2542800"/>
                  <a:pt x="5858456" y="2545362"/>
                </a:cubicBezTo>
                <a:cubicBezTo>
                  <a:pt x="5863375" y="2547925"/>
                  <a:pt x="5867336" y="2551695"/>
                  <a:pt x="5870341" y="2556674"/>
                </a:cubicBezTo>
                <a:cubicBezTo>
                  <a:pt x="5873345" y="2561651"/>
                  <a:pt x="5875481" y="2567778"/>
                  <a:pt x="5876747" y="2575054"/>
                </a:cubicBezTo>
                <a:cubicBezTo>
                  <a:pt x="5878014" y="2582329"/>
                  <a:pt x="5878647" y="2590680"/>
                  <a:pt x="5878647" y="2600106"/>
                </a:cubicBezTo>
                <a:cubicBezTo>
                  <a:pt x="5878647" y="2608883"/>
                  <a:pt x="5877955" y="2616895"/>
                  <a:pt x="5876571" y="2624141"/>
                </a:cubicBezTo>
                <a:cubicBezTo>
                  <a:pt x="5875186" y="2631387"/>
                  <a:pt x="5872889" y="2637617"/>
                  <a:pt x="5869678" y="2642831"/>
                </a:cubicBezTo>
                <a:cubicBezTo>
                  <a:pt x="5866468" y="2648044"/>
                  <a:pt x="5862270" y="2652080"/>
                  <a:pt x="5857086" y="2654937"/>
                </a:cubicBezTo>
                <a:cubicBezTo>
                  <a:pt x="5851902" y="2657794"/>
                  <a:pt x="5845510" y="2659223"/>
                  <a:pt x="5837910" y="2659223"/>
                </a:cubicBezTo>
                <a:cubicBezTo>
                  <a:pt x="5830723" y="2659223"/>
                  <a:pt x="5824670" y="2657942"/>
                  <a:pt x="5819751" y="2655379"/>
                </a:cubicBezTo>
                <a:cubicBezTo>
                  <a:pt x="5814832" y="2652816"/>
                  <a:pt x="5810870" y="2649046"/>
                  <a:pt x="5807866" y="2644068"/>
                </a:cubicBezTo>
                <a:cubicBezTo>
                  <a:pt x="5804861" y="2639090"/>
                  <a:pt x="5802726" y="2632963"/>
                  <a:pt x="5801459" y="2625688"/>
                </a:cubicBezTo>
                <a:cubicBezTo>
                  <a:pt x="5800192" y="2618412"/>
                  <a:pt x="5799559" y="2610062"/>
                  <a:pt x="5799559" y="2600636"/>
                </a:cubicBezTo>
                <a:cubicBezTo>
                  <a:pt x="5799559" y="2591917"/>
                  <a:pt x="5800266" y="2583920"/>
                  <a:pt x="5801680" y="2576644"/>
                </a:cubicBezTo>
                <a:cubicBezTo>
                  <a:pt x="5803094" y="2569369"/>
                  <a:pt x="5805391" y="2563124"/>
                  <a:pt x="5808573" y="2557910"/>
                </a:cubicBezTo>
                <a:cubicBezTo>
                  <a:pt x="5811754" y="2552697"/>
                  <a:pt x="5815936" y="2548661"/>
                  <a:pt x="5821121" y="2545804"/>
                </a:cubicBezTo>
                <a:cubicBezTo>
                  <a:pt x="5826305" y="2542947"/>
                  <a:pt x="5832667" y="2541518"/>
                  <a:pt x="5840208" y="2541518"/>
                </a:cubicBezTo>
                <a:close/>
                <a:moveTo>
                  <a:pt x="5744958" y="2541518"/>
                </a:moveTo>
                <a:cubicBezTo>
                  <a:pt x="5752204" y="2541518"/>
                  <a:pt x="5758286" y="2542800"/>
                  <a:pt x="5763206" y="2545362"/>
                </a:cubicBezTo>
                <a:cubicBezTo>
                  <a:pt x="5768125" y="2547925"/>
                  <a:pt x="5772086" y="2551695"/>
                  <a:pt x="5775091" y="2556674"/>
                </a:cubicBezTo>
                <a:cubicBezTo>
                  <a:pt x="5778095" y="2561651"/>
                  <a:pt x="5780231" y="2567778"/>
                  <a:pt x="5781497" y="2575054"/>
                </a:cubicBezTo>
                <a:cubicBezTo>
                  <a:pt x="5782764" y="2582329"/>
                  <a:pt x="5783397" y="2590680"/>
                  <a:pt x="5783397" y="2600106"/>
                </a:cubicBezTo>
                <a:cubicBezTo>
                  <a:pt x="5783397" y="2608883"/>
                  <a:pt x="5782705" y="2616895"/>
                  <a:pt x="5781321" y="2624141"/>
                </a:cubicBezTo>
                <a:cubicBezTo>
                  <a:pt x="5779936" y="2631387"/>
                  <a:pt x="5777639" y="2637617"/>
                  <a:pt x="5774428" y="2642831"/>
                </a:cubicBezTo>
                <a:cubicBezTo>
                  <a:pt x="5771218" y="2648044"/>
                  <a:pt x="5767020" y="2652080"/>
                  <a:pt x="5761836" y="2654937"/>
                </a:cubicBezTo>
                <a:cubicBezTo>
                  <a:pt x="5756652" y="2657794"/>
                  <a:pt x="5750260" y="2659223"/>
                  <a:pt x="5742660" y="2659223"/>
                </a:cubicBezTo>
                <a:cubicBezTo>
                  <a:pt x="5735473" y="2659223"/>
                  <a:pt x="5729420" y="2657942"/>
                  <a:pt x="5724501" y="2655379"/>
                </a:cubicBezTo>
                <a:cubicBezTo>
                  <a:pt x="5719582" y="2652816"/>
                  <a:pt x="5715620" y="2649046"/>
                  <a:pt x="5712616" y="2644068"/>
                </a:cubicBezTo>
                <a:cubicBezTo>
                  <a:pt x="5709611" y="2639090"/>
                  <a:pt x="5707476" y="2632963"/>
                  <a:pt x="5706209" y="2625688"/>
                </a:cubicBezTo>
                <a:cubicBezTo>
                  <a:pt x="5704942" y="2618412"/>
                  <a:pt x="5704309" y="2610062"/>
                  <a:pt x="5704309" y="2600636"/>
                </a:cubicBezTo>
                <a:cubicBezTo>
                  <a:pt x="5704309" y="2591917"/>
                  <a:pt x="5705016" y="2583920"/>
                  <a:pt x="5706430" y="2576644"/>
                </a:cubicBezTo>
                <a:cubicBezTo>
                  <a:pt x="5707844" y="2569369"/>
                  <a:pt x="5710141" y="2563124"/>
                  <a:pt x="5713323" y="2557910"/>
                </a:cubicBezTo>
                <a:cubicBezTo>
                  <a:pt x="5716504" y="2552697"/>
                  <a:pt x="5720686" y="2548661"/>
                  <a:pt x="5725871" y="2545804"/>
                </a:cubicBezTo>
                <a:cubicBezTo>
                  <a:pt x="5731055" y="2542947"/>
                  <a:pt x="5737417" y="2541518"/>
                  <a:pt x="5744958" y="2541518"/>
                </a:cubicBezTo>
                <a:close/>
                <a:moveTo>
                  <a:pt x="5646085" y="2541518"/>
                </a:moveTo>
                <a:cubicBezTo>
                  <a:pt x="5651622" y="2541518"/>
                  <a:pt x="5656468" y="2542299"/>
                  <a:pt x="5660621" y="2543860"/>
                </a:cubicBezTo>
                <a:cubicBezTo>
                  <a:pt x="5664774" y="2545421"/>
                  <a:pt x="5668221" y="2547557"/>
                  <a:pt x="5670960" y="2550267"/>
                </a:cubicBezTo>
                <a:cubicBezTo>
                  <a:pt x="5673699" y="2552977"/>
                  <a:pt x="5675747" y="2556128"/>
                  <a:pt x="5677102" y="2559722"/>
                </a:cubicBezTo>
                <a:cubicBezTo>
                  <a:pt x="5678456" y="2563316"/>
                  <a:pt x="5679134" y="2567145"/>
                  <a:pt x="5679134" y="2571210"/>
                </a:cubicBezTo>
                <a:cubicBezTo>
                  <a:pt x="5679134" y="2574862"/>
                  <a:pt x="5678810" y="2578500"/>
                  <a:pt x="5678162" y="2582123"/>
                </a:cubicBezTo>
                <a:cubicBezTo>
                  <a:pt x="5677514" y="2585746"/>
                  <a:pt x="5676144" y="2589664"/>
                  <a:pt x="5674053" y="2593876"/>
                </a:cubicBezTo>
                <a:cubicBezTo>
                  <a:pt x="5671962" y="2598088"/>
                  <a:pt x="5668942" y="2602771"/>
                  <a:pt x="5664995" y="2607926"/>
                </a:cubicBezTo>
                <a:cubicBezTo>
                  <a:pt x="5661048" y="2613081"/>
                  <a:pt x="5655805" y="2619016"/>
                  <a:pt x="5649266" y="2625732"/>
                </a:cubicBezTo>
                <a:lnTo>
                  <a:pt x="5631151" y="2644642"/>
                </a:lnTo>
                <a:lnTo>
                  <a:pt x="5680901" y="2644642"/>
                </a:lnTo>
                <a:cubicBezTo>
                  <a:pt x="5681373" y="2644642"/>
                  <a:pt x="5681829" y="2644775"/>
                  <a:pt x="5682271" y="2645040"/>
                </a:cubicBezTo>
                <a:cubicBezTo>
                  <a:pt x="5682713" y="2645305"/>
                  <a:pt x="5683096" y="2645703"/>
                  <a:pt x="5683420" y="2646233"/>
                </a:cubicBezTo>
                <a:cubicBezTo>
                  <a:pt x="5683744" y="2646763"/>
                  <a:pt x="5683979" y="2647426"/>
                  <a:pt x="5684127" y="2648221"/>
                </a:cubicBezTo>
                <a:cubicBezTo>
                  <a:pt x="5684274" y="2649016"/>
                  <a:pt x="5684348" y="2649944"/>
                  <a:pt x="5684348" y="2651005"/>
                </a:cubicBezTo>
                <a:cubicBezTo>
                  <a:pt x="5684348" y="2652065"/>
                  <a:pt x="5684274" y="2653008"/>
                  <a:pt x="5684127" y="2653832"/>
                </a:cubicBezTo>
                <a:cubicBezTo>
                  <a:pt x="5683979" y="2654657"/>
                  <a:pt x="5683773" y="2655349"/>
                  <a:pt x="5683508" y="2655909"/>
                </a:cubicBezTo>
                <a:cubicBezTo>
                  <a:pt x="5683243" y="2656469"/>
                  <a:pt x="5682890" y="2656881"/>
                  <a:pt x="5682448" y="2657146"/>
                </a:cubicBezTo>
                <a:cubicBezTo>
                  <a:pt x="5682006" y="2657411"/>
                  <a:pt x="5681520" y="2657544"/>
                  <a:pt x="5680990" y="2657544"/>
                </a:cubicBezTo>
                <a:lnTo>
                  <a:pt x="5617807" y="2657544"/>
                </a:lnTo>
                <a:cubicBezTo>
                  <a:pt x="5616983" y="2657544"/>
                  <a:pt x="5616261" y="2657441"/>
                  <a:pt x="5615642" y="2657235"/>
                </a:cubicBezTo>
                <a:cubicBezTo>
                  <a:pt x="5615024" y="2657028"/>
                  <a:pt x="5614494" y="2656690"/>
                  <a:pt x="5614052" y="2656218"/>
                </a:cubicBezTo>
                <a:cubicBezTo>
                  <a:pt x="5613610" y="2655747"/>
                  <a:pt x="5613286" y="2655070"/>
                  <a:pt x="5613080" y="2654186"/>
                </a:cubicBezTo>
                <a:cubicBezTo>
                  <a:pt x="5612874" y="2653302"/>
                  <a:pt x="5612771" y="2652213"/>
                  <a:pt x="5612771" y="2650916"/>
                </a:cubicBezTo>
                <a:cubicBezTo>
                  <a:pt x="5612771" y="2649738"/>
                  <a:pt x="5612816" y="2648707"/>
                  <a:pt x="5612907" y="2647824"/>
                </a:cubicBezTo>
                <a:cubicBezTo>
                  <a:pt x="5612998" y="2646940"/>
                  <a:pt x="5613196" y="2646159"/>
                  <a:pt x="5613499" y="2645482"/>
                </a:cubicBezTo>
                <a:cubicBezTo>
                  <a:pt x="5613802" y="2644805"/>
                  <a:pt x="5614182" y="2644127"/>
                  <a:pt x="5614637" y="2643450"/>
                </a:cubicBezTo>
                <a:cubicBezTo>
                  <a:pt x="5615093" y="2642772"/>
                  <a:pt x="5615685" y="2642050"/>
                  <a:pt x="5616413" y="2641284"/>
                </a:cubicBezTo>
                <a:lnTo>
                  <a:pt x="5639268" y="2617779"/>
                </a:lnTo>
                <a:cubicBezTo>
                  <a:pt x="5644550" y="2612359"/>
                  <a:pt x="5648784" y="2607499"/>
                  <a:pt x="5651972" y="2603198"/>
                </a:cubicBezTo>
                <a:cubicBezTo>
                  <a:pt x="5655159" y="2598898"/>
                  <a:pt x="5657617" y="2594980"/>
                  <a:pt x="5659347" y="2591446"/>
                </a:cubicBezTo>
                <a:cubicBezTo>
                  <a:pt x="5661078" y="2587911"/>
                  <a:pt x="5662216" y="2584700"/>
                  <a:pt x="5662762" y="2581814"/>
                </a:cubicBezTo>
                <a:cubicBezTo>
                  <a:pt x="5663308" y="2578927"/>
                  <a:pt x="5663581" y="2576217"/>
                  <a:pt x="5663581" y="2573684"/>
                </a:cubicBezTo>
                <a:cubicBezTo>
                  <a:pt x="5663581" y="2571151"/>
                  <a:pt x="5663156" y="2568750"/>
                  <a:pt x="5662305" y="2566482"/>
                </a:cubicBezTo>
                <a:cubicBezTo>
                  <a:pt x="5661454" y="2564214"/>
                  <a:pt x="5660223" y="2562226"/>
                  <a:pt x="5658612" y="2560517"/>
                </a:cubicBezTo>
                <a:cubicBezTo>
                  <a:pt x="5657001" y="2558809"/>
                  <a:pt x="5654980" y="2557454"/>
                  <a:pt x="5652549" y="2556452"/>
                </a:cubicBezTo>
                <a:cubicBezTo>
                  <a:pt x="5650117" y="2555451"/>
                  <a:pt x="5647321" y="2554950"/>
                  <a:pt x="5644160" y="2554950"/>
                </a:cubicBezTo>
                <a:cubicBezTo>
                  <a:pt x="5640452" y="2554950"/>
                  <a:pt x="5637124" y="2555451"/>
                  <a:pt x="5634176" y="2556452"/>
                </a:cubicBezTo>
                <a:cubicBezTo>
                  <a:pt x="5631228" y="2557454"/>
                  <a:pt x="5628644" y="2558544"/>
                  <a:pt x="5626425" y="2559722"/>
                </a:cubicBezTo>
                <a:cubicBezTo>
                  <a:pt x="5624206" y="2560900"/>
                  <a:pt x="5622353" y="2561990"/>
                  <a:pt x="5620864" y="2562992"/>
                </a:cubicBezTo>
                <a:cubicBezTo>
                  <a:pt x="5619375" y="2563993"/>
                  <a:pt x="5618265" y="2564494"/>
                  <a:pt x="5617535" y="2564494"/>
                </a:cubicBezTo>
                <a:cubicBezTo>
                  <a:pt x="5617110" y="2564494"/>
                  <a:pt x="5616730" y="2564376"/>
                  <a:pt x="5616396" y="2564140"/>
                </a:cubicBezTo>
                <a:cubicBezTo>
                  <a:pt x="5616061" y="2563905"/>
                  <a:pt x="5615787" y="2563522"/>
                  <a:pt x="5615575" y="2562992"/>
                </a:cubicBezTo>
                <a:cubicBezTo>
                  <a:pt x="5615362" y="2562462"/>
                  <a:pt x="5615195" y="2561754"/>
                  <a:pt x="5615074" y="2560871"/>
                </a:cubicBezTo>
                <a:cubicBezTo>
                  <a:pt x="5614952" y="2559987"/>
                  <a:pt x="5614891" y="2558927"/>
                  <a:pt x="5614891" y="2557690"/>
                </a:cubicBezTo>
                <a:cubicBezTo>
                  <a:pt x="5614891" y="2556806"/>
                  <a:pt x="5614921" y="2556040"/>
                  <a:pt x="5614980" y="2555392"/>
                </a:cubicBezTo>
                <a:cubicBezTo>
                  <a:pt x="5615039" y="2554744"/>
                  <a:pt x="5615142" y="2554184"/>
                  <a:pt x="5615289" y="2553713"/>
                </a:cubicBezTo>
                <a:cubicBezTo>
                  <a:pt x="5615436" y="2553242"/>
                  <a:pt x="5615628" y="2552800"/>
                  <a:pt x="5615863" y="2552388"/>
                </a:cubicBezTo>
                <a:cubicBezTo>
                  <a:pt x="5616099" y="2551975"/>
                  <a:pt x="5616570" y="2551460"/>
                  <a:pt x="5617277" y="2550841"/>
                </a:cubicBezTo>
                <a:cubicBezTo>
                  <a:pt x="5617984" y="2550223"/>
                  <a:pt x="5619207" y="2549383"/>
                  <a:pt x="5620944" y="2548323"/>
                </a:cubicBezTo>
                <a:cubicBezTo>
                  <a:pt x="5622682" y="2547262"/>
                  <a:pt x="5624862" y="2546217"/>
                  <a:pt x="5627484" y="2545186"/>
                </a:cubicBezTo>
                <a:cubicBezTo>
                  <a:pt x="5630105" y="2544155"/>
                  <a:pt x="5632992" y="2543286"/>
                  <a:pt x="5636144" y="2542579"/>
                </a:cubicBezTo>
                <a:cubicBezTo>
                  <a:pt x="5639295" y="2541872"/>
                  <a:pt x="5642609" y="2541518"/>
                  <a:pt x="5646085" y="2541518"/>
                </a:cubicBezTo>
                <a:close/>
                <a:moveTo>
                  <a:pt x="5503298" y="2541518"/>
                </a:moveTo>
                <a:cubicBezTo>
                  <a:pt x="5508600" y="2541518"/>
                  <a:pt x="5513254" y="2542196"/>
                  <a:pt x="5517260" y="2543551"/>
                </a:cubicBezTo>
                <a:cubicBezTo>
                  <a:pt x="5521266" y="2544906"/>
                  <a:pt x="5524609" y="2546821"/>
                  <a:pt x="5527290" y="2549295"/>
                </a:cubicBezTo>
                <a:cubicBezTo>
                  <a:pt x="5529970" y="2551769"/>
                  <a:pt x="5531973" y="2554729"/>
                  <a:pt x="5533299" y="2558176"/>
                </a:cubicBezTo>
                <a:cubicBezTo>
                  <a:pt x="5534624" y="2561622"/>
                  <a:pt x="5535287" y="2565436"/>
                  <a:pt x="5535287" y="2569619"/>
                </a:cubicBezTo>
                <a:cubicBezTo>
                  <a:pt x="5535287" y="2573213"/>
                  <a:pt x="5534816" y="2576556"/>
                  <a:pt x="5533873" y="2579649"/>
                </a:cubicBezTo>
                <a:cubicBezTo>
                  <a:pt x="5532931" y="2582741"/>
                  <a:pt x="5531546" y="2585481"/>
                  <a:pt x="5529720" y="2587867"/>
                </a:cubicBezTo>
                <a:cubicBezTo>
                  <a:pt x="5527894" y="2590253"/>
                  <a:pt x="5525655" y="2592285"/>
                  <a:pt x="5523004" y="2593964"/>
                </a:cubicBezTo>
                <a:cubicBezTo>
                  <a:pt x="5520353" y="2595643"/>
                  <a:pt x="5517290" y="2596806"/>
                  <a:pt x="5513814" y="2597455"/>
                </a:cubicBezTo>
                <a:lnTo>
                  <a:pt x="5513814" y="2597631"/>
                </a:lnTo>
                <a:cubicBezTo>
                  <a:pt x="5517761" y="2598044"/>
                  <a:pt x="5521369" y="2599030"/>
                  <a:pt x="5524639" y="2600592"/>
                </a:cubicBezTo>
                <a:cubicBezTo>
                  <a:pt x="5527908" y="2602153"/>
                  <a:pt x="5530721" y="2604111"/>
                  <a:pt x="5533078" y="2606468"/>
                </a:cubicBezTo>
                <a:cubicBezTo>
                  <a:pt x="5535434" y="2608824"/>
                  <a:pt x="5537275" y="2611579"/>
                  <a:pt x="5538601" y="2614730"/>
                </a:cubicBezTo>
                <a:cubicBezTo>
                  <a:pt x="5539926" y="2617882"/>
                  <a:pt x="5540589" y="2621255"/>
                  <a:pt x="5540589" y="2624848"/>
                </a:cubicBezTo>
                <a:cubicBezTo>
                  <a:pt x="5540589" y="2630091"/>
                  <a:pt x="5539676" y="2634819"/>
                  <a:pt x="5537850" y="2639031"/>
                </a:cubicBezTo>
                <a:cubicBezTo>
                  <a:pt x="5536023" y="2643243"/>
                  <a:pt x="5533402" y="2646851"/>
                  <a:pt x="5529985" y="2649856"/>
                </a:cubicBezTo>
                <a:cubicBezTo>
                  <a:pt x="5526568" y="2652860"/>
                  <a:pt x="5522356" y="2655173"/>
                  <a:pt x="5517348" y="2656793"/>
                </a:cubicBezTo>
                <a:cubicBezTo>
                  <a:pt x="5512341" y="2658413"/>
                  <a:pt x="5506686" y="2659223"/>
                  <a:pt x="5500382" y="2659223"/>
                </a:cubicBezTo>
                <a:cubicBezTo>
                  <a:pt x="5496553" y="2659223"/>
                  <a:pt x="5492974" y="2658914"/>
                  <a:pt x="5489646" y="2658295"/>
                </a:cubicBezTo>
                <a:cubicBezTo>
                  <a:pt x="5486317" y="2657676"/>
                  <a:pt x="5483357" y="2656940"/>
                  <a:pt x="5480765" y="2656086"/>
                </a:cubicBezTo>
                <a:cubicBezTo>
                  <a:pt x="5478173" y="2655232"/>
                  <a:pt x="5476022" y="2654348"/>
                  <a:pt x="5474314" y="2653435"/>
                </a:cubicBezTo>
                <a:cubicBezTo>
                  <a:pt x="5472605" y="2652522"/>
                  <a:pt x="5471530" y="2651859"/>
                  <a:pt x="5471089" y="2651447"/>
                </a:cubicBezTo>
                <a:cubicBezTo>
                  <a:pt x="5470647" y="2651034"/>
                  <a:pt x="5470308" y="2650622"/>
                  <a:pt x="5470072" y="2650209"/>
                </a:cubicBezTo>
                <a:cubicBezTo>
                  <a:pt x="5469837" y="2649797"/>
                  <a:pt x="5469630" y="2649296"/>
                  <a:pt x="5469454" y="2648707"/>
                </a:cubicBezTo>
                <a:cubicBezTo>
                  <a:pt x="5469277" y="2648118"/>
                  <a:pt x="5469144" y="2647396"/>
                  <a:pt x="5469056" y="2646542"/>
                </a:cubicBezTo>
                <a:cubicBezTo>
                  <a:pt x="5468968" y="2645688"/>
                  <a:pt x="5468924" y="2644642"/>
                  <a:pt x="5468924" y="2643405"/>
                </a:cubicBezTo>
                <a:cubicBezTo>
                  <a:pt x="5468924" y="2641284"/>
                  <a:pt x="5469135" y="2639812"/>
                  <a:pt x="5469558" y="2638987"/>
                </a:cubicBezTo>
                <a:cubicBezTo>
                  <a:pt x="5469981" y="2638162"/>
                  <a:pt x="5470585" y="2637750"/>
                  <a:pt x="5471372" y="2637750"/>
                </a:cubicBezTo>
                <a:cubicBezTo>
                  <a:pt x="5471916" y="2637750"/>
                  <a:pt x="5472988" y="2638221"/>
                  <a:pt x="5474589" y="2639164"/>
                </a:cubicBezTo>
                <a:cubicBezTo>
                  <a:pt x="5476191" y="2640106"/>
                  <a:pt x="5478245" y="2641122"/>
                  <a:pt x="5480754" y="2642212"/>
                </a:cubicBezTo>
                <a:cubicBezTo>
                  <a:pt x="5483262" y="2643302"/>
                  <a:pt x="5486193" y="2644318"/>
                  <a:pt x="5489547" y="2645261"/>
                </a:cubicBezTo>
                <a:cubicBezTo>
                  <a:pt x="5492901" y="2646203"/>
                  <a:pt x="5496633" y="2646675"/>
                  <a:pt x="5500742" y="2646675"/>
                </a:cubicBezTo>
                <a:cubicBezTo>
                  <a:pt x="5504731" y="2646675"/>
                  <a:pt x="5508236" y="2646174"/>
                  <a:pt x="5511257" y="2645173"/>
                </a:cubicBezTo>
                <a:cubicBezTo>
                  <a:pt x="5514279" y="2644171"/>
                  <a:pt x="5516817" y="2642757"/>
                  <a:pt x="5518872" y="2640931"/>
                </a:cubicBezTo>
                <a:cubicBezTo>
                  <a:pt x="5520927" y="2639105"/>
                  <a:pt x="5522468" y="2636940"/>
                  <a:pt x="5523496" y="2634436"/>
                </a:cubicBezTo>
                <a:cubicBezTo>
                  <a:pt x="5524523" y="2631933"/>
                  <a:pt x="5525036" y="2629208"/>
                  <a:pt x="5525036" y="2626262"/>
                </a:cubicBezTo>
                <a:cubicBezTo>
                  <a:pt x="5525036" y="2623022"/>
                  <a:pt x="5524382" y="2620106"/>
                  <a:pt x="5523074" y="2617514"/>
                </a:cubicBezTo>
                <a:cubicBezTo>
                  <a:pt x="5521766" y="2614922"/>
                  <a:pt x="5519850" y="2612683"/>
                  <a:pt x="5517325" y="2610798"/>
                </a:cubicBezTo>
                <a:cubicBezTo>
                  <a:pt x="5514800" y="2608913"/>
                  <a:pt x="5511697" y="2607469"/>
                  <a:pt x="5508016" y="2606468"/>
                </a:cubicBezTo>
                <a:cubicBezTo>
                  <a:pt x="5504335" y="2605466"/>
                  <a:pt x="5500152" y="2604966"/>
                  <a:pt x="5495467" y="2604966"/>
                </a:cubicBezTo>
                <a:lnTo>
                  <a:pt x="5484241" y="2604966"/>
                </a:lnTo>
                <a:cubicBezTo>
                  <a:pt x="5483754" y="2604966"/>
                  <a:pt x="5483283" y="2604863"/>
                  <a:pt x="5482827" y="2604656"/>
                </a:cubicBezTo>
                <a:cubicBezTo>
                  <a:pt x="5482371" y="2604450"/>
                  <a:pt x="5481975" y="2604111"/>
                  <a:pt x="5481641" y="2603640"/>
                </a:cubicBezTo>
                <a:cubicBezTo>
                  <a:pt x="5481306" y="2603169"/>
                  <a:pt x="5481032" y="2602550"/>
                  <a:pt x="5480819" y="2601784"/>
                </a:cubicBezTo>
                <a:cubicBezTo>
                  <a:pt x="5480606" y="2601019"/>
                  <a:pt x="5480500" y="2600017"/>
                  <a:pt x="5480500" y="2598780"/>
                </a:cubicBezTo>
                <a:cubicBezTo>
                  <a:pt x="5480500" y="2597661"/>
                  <a:pt x="5480588" y="2596733"/>
                  <a:pt x="5480765" y="2595996"/>
                </a:cubicBezTo>
                <a:cubicBezTo>
                  <a:pt x="5480941" y="2595260"/>
                  <a:pt x="5481192" y="2594671"/>
                  <a:pt x="5481516" y="2594229"/>
                </a:cubicBezTo>
                <a:cubicBezTo>
                  <a:pt x="5481840" y="2593787"/>
                  <a:pt x="5482208" y="2593463"/>
                  <a:pt x="5482620" y="2593257"/>
                </a:cubicBezTo>
                <a:cubicBezTo>
                  <a:pt x="5483033" y="2593051"/>
                  <a:pt x="5483504" y="2592948"/>
                  <a:pt x="5484034" y="2592948"/>
                </a:cubicBezTo>
                <a:lnTo>
                  <a:pt x="5494020" y="2592948"/>
                </a:lnTo>
                <a:cubicBezTo>
                  <a:pt x="5497908" y="2592948"/>
                  <a:pt x="5501398" y="2592447"/>
                  <a:pt x="5504491" y="2591446"/>
                </a:cubicBezTo>
                <a:cubicBezTo>
                  <a:pt x="5507584" y="2590444"/>
                  <a:pt x="5510206" y="2589001"/>
                  <a:pt x="5512356" y="2587116"/>
                </a:cubicBezTo>
                <a:cubicBezTo>
                  <a:pt x="5514506" y="2585230"/>
                  <a:pt x="5516156" y="2582977"/>
                  <a:pt x="5517304" y="2580356"/>
                </a:cubicBezTo>
                <a:cubicBezTo>
                  <a:pt x="5518453" y="2577734"/>
                  <a:pt x="5519027" y="2574803"/>
                  <a:pt x="5519027" y="2571563"/>
                </a:cubicBezTo>
                <a:cubicBezTo>
                  <a:pt x="5519027" y="2569207"/>
                  <a:pt x="5518645" y="2566954"/>
                  <a:pt x="5517879" y="2564803"/>
                </a:cubicBezTo>
                <a:cubicBezTo>
                  <a:pt x="5517113" y="2562653"/>
                  <a:pt x="5515964" y="2560782"/>
                  <a:pt x="5514432" y="2559192"/>
                </a:cubicBezTo>
                <a:cubicBezTo>
                  <a:pt x="5512901" y="2557601"/>
                  <a:pt x="5510942" y="2556349"/>
                  <a:pt x="5508556" y="2555436"/>
                </a:cubicBezTo>
                <a:cubicBezTo>
                  <a:pt x="5506170" y="2554523"/>
                  <a:pt x="5503416" y="2554066"/>
                  <a:pt x="5500294" y="2554066"/>
                </a:cubicBezTo>
                <a:cubicBezTo>
                  <a:pt x="5496877" y="2554066"/>
                  <a:pt x="5493740" y="2554582"/>
                  <a:pt x="5490883" y="2555613"/>
                </a:cubicBezTo>
                <a:cubicBezTo>
                  <a:pt x="5488025" y="2556644"/>
                  <a:pt x="5485478" y="2557748"/>
                  <a:pt x="5483239" y="2558927"/>
                </a:cubicBezTo>
                <a:cubicBezTo>
                  <a:pt x="5481000" y="2560105"/>
                  <a:pt x="5479145" y="2561209"/>
                  <a:pt x="5477672" y="2562240"/>
                </a:cubicBezTo>
                <a:cubicBezTo>
                  <a:pt x="5476199" y="2563271"/>
                  <a:pt x="5475168" y="2563787"/>
                  <a:pt x="5474579" y="2563787"/>
                </a:cubicBezTo>
                <a:cubicBezTo>
                  <a:pt x="5474167" y="2563787"/>
                  <a:pt x="5473798" y="2563713"/>
                  <a:pt x="5473474" y="2563566"/>
                </a:cubicBezTo>
                <a:cubicBezTo>
                  <a:pt x="5473150" y="2563419"/>
                  <a:pt x="5472885" y="2563124"/>
                  <a:pt x="5472679" y="2562682"/>
                </a:cubicBezTo>
                <a:cubicBezTo>
                  <a:pt x="5472473" y="2562240"/>
                  <a:pt x="5472326" y="2561622"/>
                  <a:pt x="5472237" y="2560827"/>
                </a:cubicBezTo>
                <a:cubicBezTo>
                  <a:pt x="5472149" y="2560031"/>
                  <a:pt x="5472105" y="2558986"/>
                  <a:pt x="5472105" y="2557690"/>
                </a:cubicBezTo>
                <a:cubicBezTo>
                  <a:pt x="5472105" y="2556806"/>
                  <a:pt x="5472134" y="2556025"/>
                  <a:pt x="5472193" y="2555348"/>
                </a:cubicBezTo>
                <a:cubicBezTo>
                  <a:pt x="5472252" y="2554670"/>
                  <a:pt x="5472370" y="2554081"/>
                  <a:pt x="5472547" y="2553580"/>
                </a:cubicBezTo>
                <a:cubicBezTo>
                  <a:pt x="5472723" y="2553080"/>
                  <a:pt x="5472929" y="2552623"/>
                  <a:pt x="5473165" y="2552211"/>
                </a:cubicBezTo>
                <a:cubicBezTo>
                  <a:pt x="5473401" y="2551798"/>
                  <a:pt x="5473798" y="2551313"/>
                  <a:pt x="5474358" y="2550753"/>
                </a:cubicBezTo>
                <a:cubicBezTo>
                  <a:pt x="5474918" y="2550193"/>
                  <a:pt x="5476052" y="2549383"/>
                  <a:pt x="5477760" y="2548323"/>
                </a:cubicBezTo>
                <a:cubicBezTo>
                  <a:pt x="5479469" y="2547262"/>
                  <a:pt x="5481575" y="2546217"/>
                  <a:pt x="5484078" y="2545186"/>
                </a:cubicBezTo>
                <a:cubicBezTo>
                  <a:pt x="5486582" y="2544155"/>
                  <a:pt x="5489469" y="2543286"/>
                  <a:pt x="5492738" y="2542579"/>
                </a:cubicBezTo>
                <a:cubicBezTo>
                  <a:pt x="5496008" y="2541872"/>
                  <a:pt x="5499528" y="2541518"/>
                  <a:pt x="5503298" y="2541518"/>
                </a:cubicBezTo>
                <a:close/>
                <a:moveTo>
                  <a:pt x="5411583" y="2541518"/>
                </a:moveTo>
                <a:cubicBezTo>
                  <a:pt x="5418829" y="2541518"/>
                  <a:pt x="5424911" y="2542800"/>
                  <a:pt x="5429831" y="2545362"/>
                </a:cubicBezTo>
                <a:cubicBezTo>
                  <a:pt x="5434750" y="2547925"/>
                  <a:pt x="5438711" y="2551695"/>
                  <a:pt x="5441716" y="2556674"/>
                </a:cubicBezTo>
                <a:cubicBezTo>
                  <a:pt x="5444720" y="2561651"/>
                  <a:pt x="5446856" y="2567778"/>
                  <a:pt x="5448122" y="2575054"/>
                </a:cubicBezTo>
                <a:cubicBezTo>
                  <a:pt x="5449389" y="2582329"/>
                  <a:pt x="5450022" y="2590680"/>
                  <a:pt x="5450022" y="2600106"/>
                </a:cubicBezTo>
                <a:cubicBezTo>
                  <a:pt x="5450022" y="2608883"/>
                  <a:pt x="5449330" y="2616895"/>
                  <a:pt x="5447946" y="2624141"/>
                </a:cubicBezTo>
                <a:cubicBezTo>
                  <a:pt x="5446561" y="2631387"/>
                  <a:pt x="5444264" y="2637617"/>
                  <a:pt x="5441053" y="2642831"/>
                </a:cubicBezTo>
                <a:cubicBezTo>
                  <a:pt x="5437842" y="2648044"/>
                  <a:pt x="5433645" y="2652080"/>
                  <a:pt x="5428461" y="2654937"/>
                </a:cubicBezTo>
                <a:cubicBezTo>
                  <a:pt x="5423277" y="2657794"/>
                  <a:pt x="5416885" y="2659223"/>
                  <a:pt x="5409285" y="2659223"/>
                </a:cubicBezTo>
                <a:cubicBezTo>
                  <a:pt x="5402098" y="2659223"/>
                  <a:pt x="5396045" y="2657942"/>
                  <a:pt x="5391126" y="2655379"/>
                </a:cubicBezTo>
                <a:cubicBezTo>
                  <a:pt x="5386207" y="2652816"/>
                  <a:pt x="5382245" y="2649046"/>
                  <a:pt x="5379241" y="2644068"/>
                </a:cubicBezTo>
                <a:cubicBezTo>
                  <a:pt x="5376236" y="2639090"/>
                  <a:pt x="5374101" y="2632963"/>
                  <a:pt x="5372834" y="2625688"/>
                </a:cubicBezTo>
                <a:cubicBezTo>
                  <a:pt x="5371567" y="2618412"/>
                  <a:pt x="5370934" y="2610062"/>
                  <a:pt x="5370934" y="2600636"/>
                </a:cubicBezTo>
                <a:cubicBezTo>
                  <a:pt x="5370934" y="2591917"/>
                  <a:pt x="5371641" y="2583920"/>
                  <a:pt x="5373055" y="2576644"/>
                </a:cubicBezTo>
                <a:cubicBezTo>
                  <a:pt x="5374469" y="2569369"/>
                  <a:pt x="5376766" y="2563124"/>
                  <a:pt x="5379948" y="2557910"/>
                </a:cubicBezTo>
                <a:cubicBezTo>
                  <a:pt x="5383129" y="2552697"/>
                  <a:pt x="5387311" y="2548661"/>
                  <a:pt x="5392496" y="2545804"/>
                </a:cubicBezTo>
                <a:cubicBezTo>
                  <a:pt x="5397680" y="2542947"/>
                  <a:pt x="5404042" y="2541518"/>
                  <a:pt x="5411583" y="2541518"/>
                </a:cubicBezTo>
                <a:close/>
                <a:moveTo>
                  <a:pt x="1963911" y="2509695"/>
                </a:moveTo>
                <a:cubicBezTo>
                  <a:pt x="1961731" y="2509695"/>
                  <a:pt x="1959551" y="2509886"/>
                  <a:pt x="1957372" y="2510269"/>
                </a:cubicBezTo>
                <a:cubicBezTo>
                  <a:pt x="1955192" y="2510652"/>
                  <a:pt x="1953086" y="2511182"/>
                  <a:pt x="1951054" y="2511860"/>
                </a:cubicBezTo>
                <a:cubicBezTo>
                  <a:pt x="1949021" y="2512537"/>
                  <a:pt x="1947077" y="2513333"/>
                  <a:pt x="1945221" y="2514246"/>
                </a:cubicBezTo>
                <a:cubicBezTo>
                  <a:pt x="1943365" y="2515159"/>
                  <a:pt x="1941672" y="2516145"/>
                  <a:pt x="1940140" y="2517206"/>
                </a:cubicBezTo>
                <a:cubicBezTo>
                  <a:pt x="1940140" y="2524805"/>
                  <a:pt x="1940626" y="2531168"/>
                  <a:pt x="1941598" y="2536293"/>
                </a:cubicBezTo>
                <a:cubicBezTo>
                  <a:pt x="1942570" y="2541418"/>
                  <a:pt x="1943984" y="2545527"/>
                  <a:pt x="1945840" y="2548620"/>
                </a:cubicBezTo>
                <a:cubicBezTo>
                  <a:pt x="1947696" y="2551713"/>
                  <a:pt x="1950008" y="2553922"/>
                  <a:pt x="1952776" y="2555248"/>
                </a:cubicBezTo>
                <a:cubicBezTo>
                  <a:pt x="1955545" y="2556573"/>
                  <a:pt x="1958786" y="2557236"/>
                  <a:pt x="1962497" y="2557236"/>
                </a:cubicBezTo>
                <a:cubicBezTo>
                  <a:pt x="1966267" y="2557236"/>
                  <a:pt x="1969537" y="2556529"/>
                  <a:pt x="1972306" y="2555115"/>
                </a:cubicBezTo>
                <a:cubicBezTo>
                  <a:pt x="1975074" y="2553701"/>
                  <a:pt x="1977373" y="2551801"/>
                  <a:pt x="1979198" y="2549415"/>
                </a:cubicBezTo>
                <a:cubicBezTo>
                  <a:pt x="1981025" y="2547030"/>
                  <a:pt x="1982365" y="2544349"/>
                  <a:pt x="1983219" y="2541374"/>
                </a:cubicBezTo>
                <a:cubicBezTo>
                  <a:pt x="1984073" y="2538399"/>
                  <a:pt x="1984500" y="2535350"/>
                  <a:pt x="1984500" y="2532228"/>
                </a:cubicBezTo>
                <a:cubicBezTo>
                  <a:pt x="1984500" y="2528812"/>
                  <a:pt x="1984161" y="2525704"/>
                  <a:pt x="1983484" y="2522905"/>
                </a:cubicBezTo>
                <a:cubicBezTo>
                  <a:pt x="1982807" y="2520107"/>
                  <a:pt x="1981673" y="2517736"/>
                  <a:pt x="1980082" y="2515792"/>
                </a:cubicBezTo>
                <a:cubicBezTo>
                  <a:pt x="1978492" y="2513848"/>
                  <a:pt x="1976371" y="2512346"/>
                  <a:pt x="1973720" y="2511285"/>
                </a:cubicBezTo>
                <a:cubicBezTo>
                  <a:pt x="1971068" y="2510225"/>
                  <a:pt x="1967799" y="2509695"/>
                  <a:pt x="1963911" y="2509695"/>
                </a:cubicBezTo>
                <a:close/>
                <a:moveTo>
                  <a:pt x="3835527" y="2452698"/>
                </a:moveTo>
                <a:cubicBezTo>
                  <a:pt x="3836941" y="2452698"/>
                  <a:pt x="3838119" y="2452757"/>
                  <a:pt x="3839062" y="2452875"/>
                </a:cubicBezTo>
                <a:cubicBezTo>
                  <a:pt x="3840005" y="2452993"/>
                  <a:pt x="3840741" y="2453155"/>
                  <a:pt x="3841271" y="2453361"/>
                </a:cubicBezTo>
                <a:cubicBezTo>
                  <a:pt x="3841801" y="2453567"/>
                  <a:pt x="3842155" y="2453832"/>
                  <a:pt x="3842332" y="2454156"/>
                </a:cubicBezTo>
                <a:cubicBezTo>
                  <a:pt x="3842508" y="2454480"/>
                  <a:pt x="3842597" y="2454819"/>
                  <a:pt x="3842597" y="2455173"/>
                </a:cubicBezTo>
                <a:lnTo>
                  <a:pt x="3842597" y="2555645"/>
                </a:lnTo>
                <a:lnTo>
                  <a:pt x="3863274" y="2555645"/>
                </a:lnTo>
                <a:cubicBezTo>
                  <a:pt x="3863746" y="2555645"/>
                  <a:pt x="3864188" y="2555778"/>
                  <a:pt x="3864600" y="2556043"/>
                </a:cubicBezTo>
                <a:cubicBezTo>
                  <a:pt x="3865012" y="2556308"/>
                  <a:pt x="3865351" y="2556691"/>
                  <a:pt x="3865616" y="2557192"/>
                </a:cubicBezTo>
                <a:cubicBezTo>
                  <a:pt x="3865881" y="2557693"/>
                  <a:pt x="3866087" y="2558326"/>
                  <a:pt x="3866235" y="2559092"/>
                </a:cubicBezTo>
                <a:cubicBezTo>
                  <a:pt x="3866382" y="2559857"/>
                  <a:pt x="3866456" y="2560771"/>
                  <a:pt x="3866456" y="2561831"/>
                </a:cubicBezTo>
                <a:cubicBezTo>
                  <a:pt x="3866456" y="2562950"/>
                  <a:pt x="3866367" y="2563893"/>
                  <a:pt x="3866191" y="2564659"/>
                </a:cubicBezTo>
                <a:cubicBezTo>
                  <a:pt x="3866014" y="2565425"/>
                  <a:pt x="3865778" y="2566043"/>
                  <a:pt x="3865484" y="2566514"/>
                </a:cubicBezTo>
                <a:cubicBezTo>
                  <a:pt x="3865189" y="2566986"/>
                  <a:pt x="3864850" y="2567324"/>
                  <a:pt x="3864467" y="2567531"/>
                </a:cubicBezTo>
                <a:cubicBezTo>
                  <a:pt x="3864085" y="2567737"/>
                  <a:pt x="3863687" y="2567840"/>
                  <a:pt x="3863274" y="2567840"/>
                </a:cubicBezTo>
                <a:lnTo>
                  <a:pt x="3803539" y="2567840"/>
                </a:lnTo>
                <a:cubicBezTo>
                  <a:pt x="3803126" y="2567840"/>
                  <a:pt x="3802743" y="2567737"/>
                  <a:pt x="3802390" y="2567531"/>
                </a:cubicBezTo>
                <a:cubicBezTo>
                  <a:pt x="3802036" y="2567324"/>
                  <a:pt x="3801698" y="2566986"/>
                  <a:pt x="3801374" y="2566514"/>
                </a:cubicBezTo>
                <a:cubicBezTo>
                  <a:pt x="3801050" y="2566043"/>
                  <a:pt x="3800799" y="2565425"/>
                  <a:pt x="3800622" y="2564659"/>
                </a:cubicBezTo>
                <a:cubicBezTo>
                  <a:pt x="3800446" y="2563893"/>
                  <a:pt x="3800357" y="2562950"/>
                  <a:pt x="3800357" y="2561831"/>
                </a:cubicBezTo>
                <a:cubicBezTo>
                  <a:pt x="3800357" y="2560771"/>
                  <a:pt x="3800446" y="2559857"/>
                  <a:pt x="3800622" y="2559092"/>
                </a:cubicBezTo>
                <a:cubicBezTo>
                  <a:pt x="3800799" y="2558326"/>
                  <a:pt x="3801020" y="2557693"/>
                  <a:pt x="3801285" y="2557192"/>
                </a:cubicBezTo>
                <a:cubicBezTo>
                  <a:pt x="3801550" y="2556691"/>
                  <a:pt x="3801874" y="2556308"/>
                  <a:pt x="3802257" y="2556043"/>
                </a:cubicBezTo>
                <a:cubicBezTo>
                  <a:pt x="3802640" y="2555778"/>
                  <a:pt x="3803067" y="2555645"/>
                  <a:pt x="3803539" y="2555645"/>
                </a:cubicBezTo>
                <a:lnTo>
                  <a:pt x="3827398" y="2555645"/>
                </a:lnTo>
                <a:lnTo>
                  <a:pt x="3827398" y="2468692"/>
                </a:lnTo>
                <a:lnTo>
                  <a:pt x="3805306" y="2481859"/>
                </a:lnTo>
                <a:cubicBezTo>
                  <a:pt x="3804187" y="2482448"/>
                  <a:pt x="3803288" y="2482802"/>
                  <a:pt x="3802611" y="2482920"/>
                </a:cubicBezTo>
                <a:cubicBezTo>
                  <a:pt x="3801933" y="2483037"/>
                  <a:pt x="3801388" y="2482905"/>
                  <a:pt x="3800976" y="2482522"/>
                </a:cubicBezTo>
                <a:cubicBezTo>
                  <a:pt x="3800564" y="2482139"/>
                  <a:pt x="3800284" y="2481506"/>
                  <a:pt x="3800136" y="2480622"/>
                </a:cubicBezTo>
                <a:cubicBezTo>
                  <a:pt x="3799989" y="2479738"/>
                  <a:pt x="3799916" y="2478619"/>
                  <a:pt x="3799916" y="2477264"/>
                </a:cubicBezTo>
                <a:cubicBezTo>
                  <a:pt x="3799916" y="2476263"/>
                  <a:pt x="3799960" y="2475409"/>
                  <a:pt x="3800048" y="2474701"/>
                </a:cubicBezTo>
                <a:cubicBezTo>
                  <a:pt x="3800136" y="2473995"/>
                  <a:pt x="3800269" y="2473405"/>
                  <a:pt x="3800446" y="2472934"/>
                </a:cubicBezTo>
                <a:cubicBezTo>
                  <a:pt x="3800622" y="2472463"/>
                  <a:pt x="3800873" y="2472050"/>
                  <a:pt x="3801197" y="2471697"/>
                </a:cubicBezTo>
                <a:cubicBezTo>
                  <a:pt x="3801521" y="2471344"/>
                  <a:pt x="3801948" y="2470990"/>
                  <a:pt x="3802478" y="2470637"/>
                </a:cubicBezTo>
                <a:lnTo>
                  <a:pt x="3828811" y="2453759"/>
                </a:lnTo>
                <a:cubicBezTo>
                  <a:pt x="3829047" y="2453582"/>
                  <a:pt x="3829342" y="2453435"/>
                  <a:pt x="3829695" y="2453317"/>
                </a:cubicBezTo>
                <a:cubicBezTo>
                  <a:pt x="3830049" y="2453199"/>
                  <a:pt x="3830490" y="2453081"/>
                  <a:pt x="3831021" y="2452963"/>
                </a:cubicBezTo>
                <a:cubicBezTo>
                  <a:pt x="3831551" y="2452845"/>
                  <a:pt x="3832169" y="2452772"/>
                  <a:pt x="3832876" y="2452743"/>
                </a:cubicBezTo>
                <a:cubicBezTo>
                  <a:pt x="3833583" y="2452713"/>
                  <a:pt x="3834467" y="2452698"/>
                  <a:pt x="3835527" y="2452698"/>
                </a:cubicBezTo>
                <a:close/>
                <a:moveTo>
                  <a:pt x="1972306" y="2451903"/>
                </a:moveTo>
                <a:cubicBezTo>
                  <a:pt x="1974485" y="2451903"/>
                  <a:pt x="1976695" y="2452035"/>
                  <a:pt x="1978933" y="2452300"/>
                </a:cubicBezTo>
                <a:cubicBezTo>
                  <a:pt x="1981172" y="2452566"/>
                  <a:pt x="1983233" y="2452919"/>
                  <a:pt x="1985119" y="2453361"/>
                </a:cubicBezTo>
                <a:cubicBezTo>
                  <a:pt x="1987004" y="2453803"/>
                  <a:pt x="1988595" y="2454289"/>
                  <a:pt x="1989891" y="2454819"/>
                </a:cubicBezTo>
                <a:cubicBezTo>
                  <a:pt x="1991187" y="2455349"/>
                  <a:pt x="1992041" y="2455776"/>
                  <a:pt x="1992453" y="2456100"/>
                </a:cubicBezTo>
                <a:cubicBezTo>
                  <a:pt x="1992866" y="2456424"/>
                  <a:pt x="1993175" y="2456778"/>
                  <a:pt x="1993381" y="2457161"/>
                </a:cubicBezTo>
                <a:cubicBezTo>
                  <a:pt x="1993587" y="2457544"/>
                  <a:pt x="1993749" y="2457956"/>
                  <a:pt x="1993867" y="2458398"/>
                </a:cubicBezTo>
                <a:cubicBezTo>
                  <a:pt x="1993985" y="2458840"/>
                  <a:pt x="1994073" y="2459341"/>
                  <a:pt x="1994132" y="2459900"/>
                </a:cubicBezTo>
                <a:cubicBezTo>
                  <a:pt x="1994191" y="2460460"/>
                  <a:pt x="1994221" y="2461152"/>
                  <a:pt x="1994221" y="2461977"/>
                </a:cubicBezTo>
                <a:cubicBezTo>
                  <a:pt x="1994221" y="2463037"/>
                  <a:pt x="1994206" y="2463950"/>
                  <a:pt x="1994176" y="2464716"/>
                </a:cubicBezTo>
                <a:cubicBezTo>
                  <a:pt x="1994147" y="2465482"/>
                  <a:pt x="1994030" y="2466101"/>
                  <a:pt x="1993823" y="2466572"/>
                </a:cubicBezTo>
                <a:cubicBezTo>
                  <a:pt x="1993617" y="2467043"/>
                  <a:pt x="1993351" y="2467396"/>
                  <a:pt x="1993027" y="2467632"/>
                </a:cubicBezTo>
                <a:cubicBezTo>
                  <a:pt x="1992703" y="2467868"/>
                  <a:pt x="1992276" y="2467986"/>
                  <a:pt x="1991746" y="2467986"/>
                </a:cubicBezTo>
                <a:cubicBezTo>
                  <a:pt x="1991098" y="2467986"/>
                  <a:pt x="1990215" y="2467779"/>
                  <a:pt x="1989095" y="2467367"/>
                </a:cubicBezTo>
                <a:cubicBezTo>
                  <a:pt x="1987977" y="2466955"/>
                  <a:pt x="1986621" y="2466498"/>
                  <a:pt x="1985030" y="2465997"/>
                </a:cubicBezTo>
                <a:cubicBezTo>
                  <a:pt x="1983440" y="2465497"/>
                  <a:pt x="1981510" y="2465040"/>
                  <a:pt x="1979243" y="2464628"/>
                </a:cubicBezTo>
                <a:cubicBezTo>
                  <a:pt x="1976974" y="2464215"/>
                  <a:pt x="1974338" y="2464009"/>
                  <a:pt x="1971334" y="2464009"/>
                </a:cubicBezTo>
                <a:cubicBezTo>
                  <a:pt x="1965855" y="2464009"/>
                  <a:pt x="1961142" y="2465128"/>
                  <a:pt x="1957195" y="2467367"/>
                </a:cubicBezTo>
                <a:cubicBezTo>
                  <a:pt x="1953248" y="2469606"/>
                  <a:pt x="1950023" y="2472610"/>
                  <a:pt x="1947519" y="2476380"/>
                </a:cubicBezTo>
                <a:cubicBezTo>
                  <a:pt x="1945015" y="2480151"/>
                  <a:pt x="1943159" y="2484525"/>
                  <a:pt x="1941952" y="2489503"/>
                </a:cubicBezTo>
                <a:cubicBezTo>
                  <a:pt x="1940744" y="2494481"/>
                  <a:pt x="1940052" y="2499680"/>
                  <a:pt x="1939875" y="2505100"/>
                </a:cubicBezTo>
                <a:cubicBezTo>
                  <a:pt x="1941407" y="2504216"/>
                  <a:pt x="1943130" y="2503332"/>
                  <a:pt x="1945045" y="2502449"/>
                </a:cubicBezTo>
                <a:cubicBezTo>
                  <a:pt x="1946959" y="2501565"/>
                  <a:pt x="1949050" y="2500770"/>
                  <a:pt x="1951319" y="2500063"/>
                </a:cubicBezTo>
                <a:cubicBezTo>
                  <a:pt x="1953587" y="2499356"/>
                  <a:pt x="1955987" y="2498782"/>
                  <a:pt x="1958520" y="2498339"/>
                </a:cubicBezTo>
                <a:cubicBezTo>
                  <a:pt x="1961053" y="2497898"/>
                  <a:pt x="1963764" y="2497677"/>
                  <a:pt x="1966650" y="2497677"/>
                </a:cubicBezTo>
                <a:cubicBezTo>
                  <a:pt x="1972836" y="2497677"/>
                  <a:pt x="1978049" y="2498516"/>
                  <a:pt x="1982291" y="2500195"/>
                </a:cubicBezTo>
                <a:cubicBezTo>
                  <a:pt x="1986532" y="2501874"/>
                  <a:pt x="1989964" y="2504201"/>
                  <a:pt x="1992586" y="2507176"/>
                </a:cubicBezTo>
                <a:cubicBezTo>
                  <a:pt x="1995208" y="2510151"/>
                  <a:pt x="1997078" y="2513657"/>
                  <a:pt x="1998197" y="2517692"/>
                </a:cubicBezTo>
                <a:cubicBezTo>
                  <a:pt x="1999316" y="2521727"/>
                  <a:pt x="1999876" y="2526101"/>
                  <a:pt x="1999876" y="2530814"/>
                </a:cubicBezTo>
                <a:cubicBezTo>
                  <a:pt x="1999876" y="2535822"/>
                  <a:pt x="1999110" y="2540667"/>
                  <a:pt x="1997579" y="2545351"/>
                </a:cubicBezTo>
                <a:cubicBezTo>
                  <a:pt x="1996047" y="2550034"/>
                  <a:pt x="1993690" y="2554158"/>
                  <a:pt x="1990509" y="2557722"/>
                </a:cubicBezTo>
                <a:cubicBezTo>
                  <a:pt x="1987328" y="2561286"/>
                  <a:pt x="1983293" y="2564143"/>
                  <a:pt x="1978403" y="2566293"/>
                </a:cubicBezTo>
                <a:cubicBezTo>
                  <a:pt x="1973513" y="2568444"/>
                  <a:pt x="1967740" y="2569519"/>
                  <a:pt x="1961083" y="2569519"/>
                </a:cubicBezTo>
                <a:cubicBezTo>
                  <a:pt x="1956311" y="2569519"/>
                  <a:pt x="1952099" y="2568930"/>
                  <a:pt x="1948447" y="2567752"/>
                </a:cubicBezTo>
                <a:cubicBezTo>
                  <a:pt x="1944794" y="2566573"/>
                  <a:pt x="1941613" y="2564895"/>
                  <a:pt x="1938903" y="2562715"/>
                </a:cubicBezTo>
                <a:cubicBezTo>
                  <a:pt x="1936193" y="2560535"/>
                  <a:pt x="1933940" y="2557854"/>
                  <a:pt x="1932143" y="2554673"/>
                </a:cubicBezTo>
                <a:cubicBezTo>
                  <a:pt x="1930346" y="2551492"/>
                  <a:pt x="1928903" y="2547869"/>
                  <a:pt x="1927813" y="2543804"/>
                </a:cubicBezTo>
                <a:cubicBezTo>
                  <a:pt x="1926723" y="2539739"/>
                  <a:pt x="1925943" y="2535291"/>
                  <a:pt x="1925472" y="2530461"/>
                </a:cubicBezTo>
                <a:cubicBezTo>
                  <a:pt x="1925000" y="2525630"/>
                  <a:pt x="1924765" y="2520446"/>
                  <a:pt x="1924765" y="2514908"/>
                </a:cubicBezTo>
                <a:cubicBezTo>
                  <a:pt x="1924765" y="2510019"/>
                  <a:pt x="1925030" y="2505070"/>
                  <a:pt x="1925560" y="2500063"/>
                </a:cubicBezTo>
                <a:cubicBezTo>
                  <a:pt x="1926090" y="2495055"/>
                  <a:pt x="1927032" y="2490224"/>
                  <a:pt x="1928387" y="2485571"/>
                </a:cubicBezTo>
                <a:cubicBezTo>
                  <a:pt x="1929742" y="2480916"/>
                  <a:pt x="1931583" y="2476542"/>
                  <a:pt x="1933910" y="2472448"/>
                </a:cubicBezTo>
                <a:cubicBezTo>
                  <a:pt x="1936237" y="2468354"/>
                  <a:pt x="1939153" y="2464790"/>
                  <a:pt x="1942658" y="2461756"/>
                </a:cubicBezTo>
                <a:cubicBezTo>
                  <a:pt x="1946164" y="2458722"/>
                  <a:pt x="1950361" y="2456321"/>
                  <a:pt x="1955251" y="2454554"/>
                </a:cubicBezTo>
                <a:cubicBezTo>
                  <a:pt x="1960141" y="2452786"/>
                  <a:pt x="1965826" y="2451903"/>
                  <a:pt x="1972306" y="2451903"/>
                </a:cubicBezTo>
                <a:close/>
                <a:moveTo>
                  <a:pt x="7934867" y="1583268"/>
                </a:moveTo>
                <a:cubicBezTo>
                  <a:pt x="7938402" y="1583268"/>
                  <a:pt x="7940847" y="1583946"/>
                  <a:pt x="7942202" y="1585300"/>
                </a:cubicBezTo>
                <a:cubicBezTo>
                  <a:pt x="7943557" y="1586655"/>
                  <a:pt x="7944234" y="1589365"/>
                  <a:pt x="7944234" y="1593430"/>
                </a:cubicBezTo>
                <a:cubicBezTo>
                  <a:pt x="7944234" y="1597613"/>
                  <a:pt x="7943542" y="1600396"/>
                  <a:pt x="7942158" y="1601781"/>
                </a:cubicBezTo>
                <a:cubicBezTo>
                  <a:pt x="7940773" y="1603165"/>
                  <a:pt x="7938255" y="1603857"/>
                  <a:pt x="7934602" y="1603857"/>
                </a:cubicBezTo>
                <a:cubicBezTo>
                  <a:pt x="7931068" y="1603857"/>
                  <a:pt x="7928623" y="1603180"/>
                  <a:pt x="7927268" y="1601825"/>
                </a:cubicBezTo>
                <a:cubicBezTo>
                  <a:pt x="7925913" y="1600470"/>
                  <a:pt x="7925235" y="1597760"/>
                  <a:pt x="7925235" y="1593695"/>
                </a:cubicBezTo>
                <a:cubicBezTo>
                  <a:pt x="7925235" y="1589512"/>
                  <a:pt x="7925928" y="1586729"/>
                  <a:pt x="7927312" y="1585345"/>
                </a:cubicBezTo>
                <a:cubicBezTo>
                  <a:pt x="7928696" y="1583960"/>
                  <a:pt x="7931215" y="1583268"/>
                  <a:pt x="7934867" y="1583268"/>
                </a:cubicBezTo>
                <a:close/>
                <a:moveTo>
                  <a:pt x="7602906" y="1583268"/>
                </a:moveTo>
                <a:cubicBezTo>
                  <a:pt x="7604379" y="1583268"/>
                  <a:pt x="7605646" y="1583356"/>
                  <a:pt x="7606706" y="1583533"/>
                </a:cubicBezTo>
                <a:cubicBezTo>
                  <a:pt x="7607767" y="1583710"/>
                  <a:pt x="7608636" y="1584034"/>
                  <a:pt x="7609313" y="1584505"/>
                </a:cubicBezTo>
                <a:cubicBezTo>
                  <a:pt x="7609990" y="1584976"/>
                  <a:pt x="7610491" y="1585683"/>
                  <a:pt x="7610815" y="1586626"/>
                </a:cubicBezTo>
                <a:cubicBezTo>
                  <a:pt x="7611139" y="1587569"/>
                  <a:pt x="7611301" y="1588835"/>
                  <a:pt x="7611301" y="1590425"/>
                </a:cubicBezTo>
                <a:cubicBezTo>
                  <a:pt x="7611301" y="1592252"/>
                  <a:pt x="7611213" y="1593931"/>
                  <a:pt x="7611036" y="1595463"/>
                </a:cubicBezTo>
                <a:cubicBezTo>
                  <a:pt x="7610859" y="1596994"/>
                  <a:pt x="7610565" y="1598438"/>
                  <a:pt x="7610153" y="1599793"/>
                </a:cubicBezTo>
                <a:cubicBezTo>
                  <a:pt x="7609740" y="1601147"/>
                  <a:pt x="7609195" y="1602488"/>
                  <a:pt x="7608518" y="1603813"/>
                </a:cubicBezTo>
                <a:cubicBezTo>
                  <a:pt x="7607840" y="1605139"/>
                  <a:pt x="7607001" y="1606538"/>
                  <a:pt x="7605999" y="1608011"/>
                </a:cubicBezTo>
                <a:lnTo>
                  <a:pt x="7593893" y="1626214"/>
                </a:lnTo>
                <a:cubicBezTo>
                  <a:pt x="7593598" y="1626626"/>
                  <a:pt x="7593260" y="1626980"/>
                  <a:pt x="7592877" y="1627275"/>
                </a:cubicBezTo>
                <a:cubicBezTo>
                  <a:pt x="7592494" y="1627569"/>
                  <a:pt x="7592023" y="1627834"/>
                  <a:pt x="7591463" y="1628070"/>
                </a:cubicBezTo>
                <a:cubicBezTo>
                  <a:pt x="7590903" y="1628305"/>
                  <a:pt x="7590255" y="1628467"/>
                  <a:pt x="7589519" y="1628556"/>
                </a:cubicBezTo>
                <a:cubicBezTo>
                  <a:pt x="7588783" y="1628644"/>
                  <a:pt x="7587855" y="1628688"/>
                  <a:pt x="7586735" y="1628688"/>
                </a:cubicBezTo>
                <a:cubicBezTo>
                  <a:pt x="7585734" y="1628688"/>
                  <a:pt x="7584894" y="1628644"/>
                  <a:pt x="7584217" y="1628556"/>
                </a:cubicBezTo>
                <a:cubicBezTo>
                  <a:pt x="7583539" y="1628467"/>
                  <a:pt x="7583053" y="1628320"/>
                  <a:pt x="7582759" y="1628114"/>
                </a:cubicBezTo>
                <a:cubicBezTo>
                  <a:pt x="7582464" y="1627908"/>
                  <a:pt x="7582302" y="1627628"/>
                  <a:pt x="7582273" y="1627275"/>
                </a:cubicBezTo>
                <a:cubicBezTo>
                  <a:pt x="7582243" y="1626921"/>
                  <a:pt x="7582346" y="1626509"/>
                  <a:pt x="7582582" y="1626037"/>
                </a:cubicBezTo>
                <a:lnTo>
                  <a:pt x="7594335" y="1601737"/>
                </a:lnTo>
                <a:lnTo>
                  <a:pt x="7594335" y="1590425"/>
                </a:lnTo>
                <a:cubicBezTo>
                  <a:pt x="7594335" y="1588835"/>
                  <a:pt x="7594497" y="1587569"/>
                  <a:pt x="7594821" y="1586626"/>
                </a:cubicBezTo>
                <a:cubicBezTo>
                  <a:pt x="7595145" y="1585683"/>
                  <a:pt x="7595660" y="1584976"/>
                  <a:pt x="7596367" y="1584505"/>
                </a:cubicBezTo>
                <a:cubicBezTo>
                  <a:pt x="7597074" y="1584034"/>
                  <a:pt x="7597958" y="1583710"/>
                  <a:pt x="7599018" y="1583533"/>
                </a:cubicBezTo>
                <a:cubicBezTo>
                  <a:pt x="7600079" y="1583356"/>
                  <a:pt x="7601375" y="1583268"/>
                  <a:pt x="7602906" y="1583268"/>
                </a:cubicBezTo>
                <a:close/>
                <a:moveTo>
                  <a:pt x="7325268" y="1583268"/>
                </a:moveTo>
                <a:cubicBezTo>
                  <a:pt x="7328802" y="1583268"/>
                  <a:pt x="7331247" y="1583946"/>
                  <a:pt x="7332602" y="1585300"/>
                </a:cubicBezTo>
                <a:cubicBezTo>
                  <a:pt x="7333957" y="1586655"/>
                  <a:pt x="7334634" y="1589365"/>
                  <a:pt x="7334634" y="1593430"/>
                </a:cubicBezTo>
                <a:cubicBezTo>
                  <a:pt x="7334634" y="1597613"/>
                  <a:pt x="7333942" y="1600396"/>
                  <a:pt x="7332558" y="1601781"/>
                </a:cubicBezTo>
                <a:cubicBezTo>
                  <a:pt x="7331173" y="1603165"/>
                  <a:pt x="7328655" y="1603857"/>
                  <a:pt x="7325002" y="1603857"/>
                </a:cubicBezTo>
                <a:cubicBezTo>
                  <a:pt x="7321468" y="1603857"/>
                  <a:pt x="7319023" y="1603180"/>
                  <a:pt x="7317668" y="1601825"/>
                </a:cubicBezTo>
                <a:cubicBezTo>
                  <a:pt x="7316313" y="1600470"/>
                  <a:pt x="7315636" y="1597760"/>
                  <a:pt x="7315636" y="1593695"/>
                </a:cubicBezTo>
                <a:cubicBezTo>
                  <a:pt x="7315636" y="1589512"/>
                  <a:pt x="7316328" y="1586729"/>
                  <a:pt x="7317712" y="1585345"/>
                </a:cubicBezTo>
                <a:cubicBezTo>
                  <a:pt x="7319097" y="1583960"/>
                  <a:pt x="7321615" y="1583268"/>
                  <a:pt x="7325268" y="1583268"/>
                </a:cubicBezTo>
                <a:close/>
                <a:moveTo>
                  <a:pt x="5723771" y="1566575"/>
                </a:moveTo>
                <a:cubicBezTo>
                  <a:pt x="5727306" y="1566575"/>
                  <a:pt x="5729751" y="1567252"/>
                  <a:pt x="5731106" y="1568607"/>
                </a:cubicBezTo>
                <a:cubicBezTo>
                  <a:pt x="5732460" y="1569962"/>
                  <a:pt x="5733138" y="1572672"/>
                  <a:pt x="5733138" y="1576737"/>
                </a:cubicBezTo>
                <a:cubicBezTo>
                  <a:pt x="5733138" y="1580920"/>
                  <a:pt x="5732446" y="1583703"/>
                  <a:pt x="5731061" y="1585088"/>
                </a:cubicBezTo>
                <a:cubicBezTo>
                  <a:pt x="5729677" y="1586472"/>
                  <a:pt x="5727158" y="1587164"/>
                  <a:pt x="5723506" y="1587164"/>
                </a:cubicBezTo>
                <a:cubicBezTo>
                  <a:pt x="5719971" y="1587164"/>
                  <a:pt x="5717527" y="1586487"/>
                  <a:pt x="5716172" y="1585132"/>
                </a:cubicBezTo>
                <a:cubicBezTo>
                  <a:pt x="5714817" y="1583777"/>
                  <a:pt x="5714139" y="1581067"/>
                  <a:pt x="5714139" y="1577002"/>
                </a:cubicBezTo>
                <a:cubicBezTo>
                  <a:pt x="5714139" y="1572820"/>
                  <a:pt x="5714831" y="1570036"/>
                  <a:pt x="5716216" y="1568652"/>
                </a:cubicBezTo>
                <a:cubicBezTo>
                  <a:pt x="5717600" y="1567267"/>
                  <a:pt x="5720119" y="1566575"/>
                  <a:pt x="5723771" y="1566575"/>
                </a:cubicBezTo>
                <a:close/>
                <a:moveTo>
                  <a:pt x="5391810" y="1566575"/>
                </a:moveTo>
                <a:cubicBezTo>
                  <a:pt x="5393283" y="1566575"/>
                  <a:pt x="5394549" y="1566664"/>
                  <a:pt x="5395610" y="1566840"/>
                </a:cubicBezTo>
                <a:cubicBezTo>
                  <a:pt x="5396670" y="1567017"/>
                  <a:pt x="5397539" y="1567341"/>
                  <a:pt x="5398217" y="1567812"/>
                </a:cubicBezTo>
                <a:cubicBezTo>
                  <a:pt x="5398894" y="1568283"/>
                  <a:pt x="5399395" y="1568990"/>
                  <a:pt x="5399719" y="1569933"/>
                </a:cubicBezTo>
                <a:cubicBezTo>
                  <a:pt x="5400043" y="1570875"/>
                  <a:pt x="5400205" y="1572142"/>
                  <a:pt x="5400205" y="1573733"/>
                </a:cubicBezTo>
                <a:cubicBezTo>
                  <a:pt x="5400205" y="1575559"/>
                  <a:pt x="5400116" y="1577238"/>
                  <a:pt x="5399940" y="1578770"/>
                </a:cubicBezTo>
                <a:cubicBezTo>
                  <a:pt x="5399763" y="1580301"/>
                  <a:pt x="5399468" y="1581745"/>
                  <a:pt x="5399056" y="1583099"/>
                </a:cubicBezTo>
                <a:cubicBezTo>
                  <a:pt x="5398644" y="1584454"/>
                  <a:pt x="5398099" y="1585795"/>
                  <a:pt x="5397421" y="1587120"/>
                </a:cubicBezTo>
                <a:cubicBezTo>
                  <a:pt x="5396744" y="1588446"/>
                  <a:pt x="5395904" y="1589845"/>
                  <a:pt x="5394903" y="1591318"/>
                </a:cubicBezTo>
                <a:lnTo>
                  <a:pt x="5382797" y="1609521"/>
                </a:lnTo>
                <a:cubicBezTo>
                  <a:pt x="5382502" y="1609934"/>
                  <a:pt x="5382163" y="1610287"/>
                  <a:pt x="5381780" y="1610582"/>
                </a:cubicBezTo>
                <a:cubicBezTo>
                  <a:pt x="5381397" y="1610876"/>
                  <a:pt x="5380926" y="1611142"/>
                  <a:pt x="5380367" y="1611377"/>
                </a:cubicBezTo>
                <a:cubicBezTo>
                  <a:pt x="5379807" y="1611612"/>
                  <a:pt x="5379159" y="1611775"/>
                  <a:pt x="5378422" y="1611863"/>
                </a:cubicBezTo>
                <a:cubicBezTo>
                  <a:pt x="5377686" y="1611951"/>
                  <a:pt x="5376758" y="1611996"/>
                  <a:pt x="5375639" y="1611996"/>
                </a:cubicBezTo>
                <a:cubicBezTo>
                  <a:pt x="5374637" y="1611996"/>
                  <a:pt x="5373798" y="1611951"/>
                  <a:pt x="5373120" y="1611863"/>
                </a:cubicBezTo>
                <a:cubicBezTo>
                  <a:pt x="5372443" y="1611775"/>
                  <a:pt x="5371957" y="1611627"/>
                  <a:pt x="5371662" y="1611421"/>
                </a:cubicBezTo>
                <a:cubicBezTo>
                  <a:pt x="5371368" y="1611215"/>
                  <a:pt x="5371206" y="1610935"/>
                  <a:pt x="5371176" y="1610582"/>
                </a:cubicBezTo>
                <a:cubicBezTo>
                  <a:pt x="5371147" y="1610228"/>
                  <a:pt x="5371250" y="1609816"/>
                  <a:pt x="5371486" y="1609345"/>
                </a:cubicBezTo>
                <a:lnTo>
                  <a:pt x="5383238" y="1585044"/>
                </a:lnTo>
                <a:lnTo>
                  <a:pt x="5383238" y="1573733"/>
                </a:lnTo>
                <a:cubicBezTo>
                  <a:pt x="5383238" y="1572142"/>
                  <a:pt x="5383400" y="1570875"/>
                  <a:pt x="5383724" y="1569933"/>
                </a:cubicBezTo>
                <a:cubicBezTo>
                  <a:pt x="5384048" y="1568990"/>
                  <a:pt x="5384564" y="1568283"/>
                  <a:pt x="5385271" y="1567812"/>
                </a:cubicBezTo>
                <a:cubicBezTo>
                  <a:pt x="5385978" y="1567341"/>
                  <a:pt x="5386861" y="1567017"/>
                  <a:pt x="5387922" y="1566840"/>
                </a:cubicBezTo>
                <a:cubicBezTo>
                  <a:pt x="5388982" y="1566664"/>
                  <a:pt x="5390278" y="1566575"/>
                  <a:pt x="5391810" y="1566575"/>
                </a:cubicBezTo>
                <a:close/>
                <a:moveTo>
                  <a:pt x="5114171" y="1566575"/>
                </a:moveTo>
                <a:cubicBezTo>
                  <a:pt x="5117706" y="1566575"/>
                  <a:pt x="5120151" y="1567252"/>
                  <a:pt x="5121506" y="1568607"/>
                </a:cubicBezTo>
                <a:cubicBezTo>
                  <a:pt x="5122861" y="1569962"/>
                  <a:pt x="5123538" y="1572672"/>
                  <a:pt x="5123538" y="1576737"/>
                </a:cubicBezTo>
                <a:cubicBezTo>
                  <a:pt x="5123538" y="1580920"/>
                  <a:pt x="5122846" y="1583703"/>
                  <a:pt x="5121461" y="1585088"/>
                </a:cubicBezTo>
                <a:cubicBezTo>
                  <a:pt x="5120077" y="1586472"/>
                  <a:pt x="5117559" y="1587164"/>
                  <a:pt x="5113906" y="1587164"/>
                </a:cubicBezTo>
                <a:cubicBezTo>
                  <a:pt x="5110371" y="1587164"/>
                  <a:pt x="5107927" y="1586487"/>
                  <a:pt x="5106572" y="1585132"/>
                </a:cubicBezTo>
                <a:cubicBezTo>
                  <a:pt x="5105217" y="1583777"/>
                  <a:pt x="5104539" y="1581067"/>
                  <a:pt x="5104539" y="1577002"/>
                </a:cubicBezTo>
                <a:cubicBezTo>
                  <a:pt x="5104539" y="1572820"/>
                  <a:pt x="5105231" y="1570036"/>
                  <a:pt x="5106616" y="1568652"/>
                </a:cubicBezTo>
                <a:cubicBezTo>
                  <a:pt x="5108000" y="1567267"/>
                  <a:pt x="5110519" y="1566575"/>
                  <a:pt x="5114171" y="1566575"/>
                </a:cubicBezTo>
                <a:close/>
                <a:moveTo>
                  <a:pt x="3830668" y="1561760"/>
                </a:moveTo>
                <a:cubicBezTo>
                  <a:pt x="3825661" y="1561760"/>
                  <a:pt x="3821596" y="1562939"/>
                  <a:pt x="3818474" y="1565295"/>
                </a:cubicBezTo>
                <a:cubicBezTo>
                  <a:pt x="3815351" y="1567652"/>
                  <a:pt x="3812892" y="1570892"/>
                  <a:pt x="3811095" y="1575016"/>
                </a:cubicBezTo>
                <a:cubicBezTo>
                  <a:pt x="3809298" y="1579139"/>
                  <a:pt x="3808076" y="1583970"/>
                  <a:pt x="3807428" y="1589508"/>
                </a:cubicBezTo>
                <a:cubicBezTo>
                  <a:pt x="3806780" y="1595045"/>
                  <a:pt x="3806456" y="1600995"/>
                  <a:pt x="3806456" y="1607358"/>
                </a:cubicBezTo>
                <a:cubicBezTo>
                  <a:pt x="3806456" y="1615900"/>
                  <a:pt x="3806898" y="1623161"/>
                  <a:pt x="3807781" y="1629140"/>
                </a:cubicBezTo>
                <a:cubicBezTo>
                  <a:pt x="3808665" y="1635119"/>
                  <a:pt x="3810064" y="1639995"/>
                  <a:pt x="3811979" y="1643765"/>
                </a:cubicBezTo>
                <a:cubicBezTo>
                  <a:pt x="3813893" y="1647535"/>
                  <a:pt x="3816338" y="1650275"/>
                  <a:pt x="3819313" y="1651983"/>
                </a:cubicBezTo>
                <a:cubicBezTo>
                  <a:pt x="3822288" y="1653691"/>
                  <a:pt x="3825896" y="1654546"/>
                  <a:pt x="3830138" y="1654546"/>
                </a:cubicBezTo>
                <a:cubicBezTo>
                  <a:pt x="3833437" y="1654546"/>
                  <a:pt x="3836338" y="1654015"/>
                  <a:pt x="3838842" y="1652955"/>
                </a:cubicBezTo>
                <a:cubicBezTo>
                  <a:pt x="3841346" y="1651894"/>
                  <a:pt x="3843496" y="1650378"/>
                  <a:pt x="3845293" y="1648404"/>
                </a:cubicBezTo>
                <a:cubicBezTo>
                  <a:pt x="3847090" y="1646430"/>
                  <a:pt x="3848577" y="1644059"/>
                  <a:pt x="3849755" y="1641291"/>
                </a:cubicBezTo>
                <a:cubicBezTo>
                  <a:pt x="3850934" y="1638522"/>
                  <a:pt x="3851876" y="1635458"/>
                  <a:pt x="3852583" y="1632100"/>
                </a:cubicBezTo>
                <a:cubicBezTo>
                  <a:pt x="3853290" y="1628742"/>
                  <a:pt x="3853776" y="1625105"/>
                  <a:pt x="3854041" y="1621187"/>
                </a:cubicBezTo>
                <a:cubicBezTo>
                  <a:pt x="3854306" y="1617270"/>
                  <a:pt x="3854439" y="1613190"/>
                  <a:pt x="3854439" y="1608948"/>
                </a:cubicBezTo>
                <a:cubicBezTo>
                  <a:pt x="3854439" y="1603234"/>
                  <a:pt x="3854233" y="1598109"/>
                  <a:pt x="3853820" y="1593572"/>
                </a:cubicBezTo>
                <a:cubicBezTo>
                  <a:pt x="3853408" y="1589036"/>
                  <a:pt x="3852804" y="1585030"/>
                  <a:pt x="3852009" y="1581555"/>
                </a:cubicBezTo>
                <a:cubicBezTo>
                  <a:pt x="3851213" y="1578079"/>
                  <a:pt x="3850182" y="1575089"/>
                  <a:pt x="3848916" y="1572585"/>
                </a:cubicBezTo>
                <a:cubicBezTo>
                  <a:pt x="3847649" y="1570082"/>
                  <a:pt x="3846132" y="1568020"/>
                  <a:pt x="3844365" y="1566400"/>
                </a:cubicBezTo>
                <a:cubicBezTo>
                  <a:pt x="3842598" y="1564780"/>
                  <a:pt x="3840580" y="1563601"/>
                  <a:pt x="3838312" y="1562865"/>
                </a:cubicBezTo>
                <a:cubicBezTo>
                  <a:pt x="3836044" y="1562129"/>
                  <a:pt x="3833496" y="1561760"/>
                  <a:pt x="3830668" y="1561760"/>
                </a:cubicBezTo>
                <a:close/>
                <a:moveTo>
                  <a:pt x="1966299" y="1550185"/>
                </a:moveTo>
                <a:cubicBezTo>
                  <a:pt x="1967712" y="1550185"/>
                  <a:pt x="1968891" y="1550244"/>
                  <a:pt x="1969833" y="1550361"/>
                </a:cubicBezTo>
                <a:cubicBezTo>
                  <a:pt x="1970776" y="1550479"/>
                  <a:pt x="1971512" y="1550641"/>
                  <a:pt x="1972043" y="1550847"/>
                </a:cubicBezTo>
                <a:cubicBezTo>
                  <a:pt x="1972573" y="1551053"/>
                  <a:pt x="1972926" y="1551319"/>
                  <a:pt x="1973103" y="1551643"/>
                </a:cubicBezTo>
                <a:cubicBezTo>
                  <a:pt x="1973280" y="1551967"/>
                  <a:pt x="1973368" y="1552305"/>
                  <a:pt x="1973368" y="1552659"/>
                </a:cubicBezTo>
                <a:lnTo>
                  <a:pt x="1973368" y="1653132"/>
                </a:lnTo>
                <a:lnTo>
                  <a:pt x="1994046" y="1653132"/>
                </a:lnTo>
                <a:cubicBezTo>
                  <a:pt x="1994517" y="1653132"/>
                  <a:pt x="1994959" y="1653265"/>
                  <a:pt x="1995371" y="1653529"/>
                </a:cubicBezTo>
                <a:cubicBezTo>
                  <a:pt x="1995784" y="1653795"/>
                  <a:pt x="1996122" y="1654178"/>
                  <a:pt x="1996388" y="1654678"/>
                </a:cubicBezTo>
                <a:cubicBezTo>
                  <a:pt x="1996653" y="1655179"/>
                  <a:pt x="1996859" y="1655812"/>
                  <a:pt x="1997006" y="1656578"/>
                </a:cubicBezTo>
                <a:cubicBezTo>
                  <a:pt x="1997154" y="1657344"/>
                  <a:pt x="1997227" y="1658257"/>
                  <a:pt x="1997227" y="1659317"/>
                </a:cubicBezTo>
                <a:cubicBezTo>
                  <a:pt x="1997227" y="1660437"/>
                  <a:pt x="1997139" y="1661380"/>
                  <a:pt x="1996962" y="1662145"/>
                </a:cubicBezTo>
                <a:cubicBezTo>
                  <a:pt x="1996785" y="1662911"/>
                  <a:pt x="1996549" y="1663530"/>
                  <a:pt x="1996255" y="1664001"/>
                </a:cubicBezTo>
                <a:cubicBezTo>
                  <a:pt x="1995960" y="1664472"/>
                  <a:pt x="1995621" y="1664811"/>
                  <a:pt x="1995239" y="1665017"/>
                </a:cubicBezTo>
                <a:cubicBezTo>
                  <a:pt x="1994857" y="1665223"/>
                  <a:pt x="1994458" y="1665326"/>
                  <a:pt x="1994046" y="1665326"/>
                </a:cubicBezTo>
                <a:lnTo>
                  <a:pt x="1934310" y="1665326"/>
                </a:lnTo>
                <a:cubicBezTo>
                  <a:pt x="1933898" y="1665326"/>
                  <a:pt x="1933514" y="1665223"/>
                  <a:pt x="1933161" y="1665017"/>
                </a:cubicBezTo>
                <a:cubicBezTo>
                  <a:pt x="1932808" y="1664811"/>
                  <a:pt x="1932469" y="1664472"/>
                  <a:pt x="1932145" y="1664001"/>
                </a:cubicBezTo>
                <a:cubicBezTo>
                  <a:pt x="1931821" y="1663530"/>
                  <a:pt x="1931570" y="1662911"/>
                  <a:pt x="1931394" y="1662145"/>
                </a:cubicBezTo>
                <a:cubicBezTo>
                  <a:pt x="1931217" y="1661380"/>
                  <a:pt x="1931129" y="1660437"/>
                  <a:pt x="1931129" y="1659317"/>
                </a:cubicBezTo>
                <a:cubicBezTo>
                  <a:pt x="1931129" y="1658257"/>
                  <a:pt x="1931217" y="1657344"/>
                  <a:pt x="1931394" y="1656578"/>
                </a:cubicBezTo>
                <a:cubicBezTo>
                  <a:pt x="1931570" y="1655812"/>
                  <a:pt x="1931791" y="1655179"/>
                  <a:pt x="1932057" y="1654678"/>
                </a:cubicBezTo>
                <a:cubicBezTo>
                  <a:pt x="1932322" y="1654178"/>
                  <a:pt x="1932646" y="1653795"/>
                  <a:pt x="1933029" y="1653529"/>
                </a:cubicBezTo>
                <a:cubicBezTo>
                  <a:pt x="1933411" y="1653265"/>
                  <a:pt x="1933838" y="1653132"/>
                  <a:pt x="1934310" y="1653132"/>
                </a:cubicBezTo>
                <a:lnTo>
                  <a:pt x="1958169" y="1653132"/>
                </a:lnTo>
                <a:lnTo>
                  <a:pt x="1958169" y="1566179"/>
                </a:lnTo>
                <a:lnTo>
                  <a:pt x="1936077" y="1579346"/>
                </a:lnTo>
                <a:cubicBezTo>
                  <a:pt x="1934958" y="1579935"/>
                  <a:pt x="1934060" y="1580288"/>
                  <a:pt x="1933382" y="1580406"/>
                </a:cubicBezTo>
                <a:cubicBezTo>
                  <a:pt x="1932705" y="1580524"/>
                  <a:pt x="1932160" y="1580391"/>
                  <a:pt x="1931748" y="1580008"/>
                </a:cubicBezTo>
                <a:cubicBezTo>
                  <a:pt x="1931335" y="1579625"/>
                  <a:pt x="1931055" y="1578992"/>
                  <a:pt x="1930908" y="1578109"/>
                </a:cubicBezTo>
                <a:cubicBezTo>
                  <a:pt x="1930761" y="1577225"/>
                  <a:pt x="1930687" y="1576106"/>
                  <a:pt x="1930687" y="1574751"/>
                </a:cubicBezTo>
                <a:cubicBezTo>
                  <a:pt x="1930687" y="1573749"/>
                  <a:pt x="1930732" y="1572895"/>
                  <a:pt x="1930819" y="1572188"/>
                </a:cubicBezTo>
                <a:cubicBezTo>
                  <a:pt x="1930908" y="1571481"/>
                  <a:pt x="1931040" y="1570892"/>
                  <a:pt x="1931217" y="1570421"/>
                </a:cubicBezTo>
                <a:cubicBezTo>
                  <a:pt x="1931394" y="1569949"/>
                  <a:pt x="1931644" y="1569537"/>
                  <a:pt x="1931968" y="1569183"/>
                </a:cubicBezTo>
                <a:cubicBezTo>
                  <a:pt x="1932293" y="1568830"/>
                  <a:pt x="1932719" y="1568476"/>
                  <a:pt x="1933250" y="1568123"/>
                </a:cubicBezTo>
                <a:lnTo>
                  <a:pt x="1959583" y="1551245"/>
                </a:lnTo>
                <a:cubicBezTo>
                  <a:pt x="1959818" y="1551068"/>
                  <a:pt x="1960113" y="1550921"/>
                  <a:pt x="1960467" y="1550803"/>
                </a:cubicBezTo>
                <a:cubicBezTo>
                  <a:pt x="1960820" y="1550685"/>
                  <a:pt x="1961262" y="1550568"/>
                  <a:pt x="1961792" y="1550450"/>
                </a:cubicBezTo>
                <a:cubicBezTo>
                  <a:pt x="1962322" y="1550332"/>
                  <a:pt x="1962941" y="1550258"/>
                  <a:pt x="1963647" y="1550229"/>
                </a:cubicBezTo>
                <a:cubicBezTo>
                  <a:pt x="1964355" y="1550199"/>
                  <a:pt x="1965238" y="1550185"/>
                  <a:pt x="1966299" y="1550185"/>
                </a:cubicBezTo>
                <a:close/>
                <a:moveTo>
                  <a:pt x="3831552" y="1549301"/>
                </a:moveTo>
                <a:cubicBezTo>
                  <a:pt x="3838798" y="1549301"/>
                  <a:pt x="3844880" y="1550582"/>
                  <a:pt x="3849800" y="1553145"/>
                </a:cubicBezTo>
                <a:cubicBezTo>
                  <a:pt x="3854719" y="1555707"/>
                  <a:pt x="3858680" y="1559478"/>
                  <a:pt x="3861685" y="1564456"/>
                </a:cubicBezTo>
                <a:cubicBezTo>
                  <a:pt x="3864689" y="1569434"/>
                  <a:pt x="3866825" y="1575561"/>
                  <a:pt x="3868091" y="1582836"/>
                </a:cubicBezTo>
                <a:cubicBezTo>
                  <a:pt x="3869358" y="1590111"/>
                  <a:pt x="3869991" y="1598462"/>
                  <a:pt x="3869991" y="1607888"/>
                </a:cubicBezTo>
                <a:cubicBezTo>
                  <a:pt x="3869991" y="1616666"/>
                  <a:pt x="3869299" y="1624677"/>
                  <a:pt x="3867915" y="1631924"/>
                </a:cubicBezTo>
                <a:cubicBezTo>
                  <a:pt x="3866530" y="1639170"/>
                  <a:pt x="3864233" y="1645400"/>
                  <a:pt x="3861022" y="1650613"/>
                </a:cubicBezTo>
                <a:cubicBezTo>
                  <a:pt x="3857811" y="1655827"/>
                  <a:pt x="3853614" y="1659862"/>
                  <a:pt x="3848430" y="1662719"/>
                </a:cubicBezTo>
                <a:cubicBezTo>
                  <a:pt x="3843246" y="1665577"/>
                  <a:pt x="3836854" y="1667006"/>
                  <a:pt x="3829254" y="1667006"/>
                </a:cubicBezTo>
                <a:cubicBezTo>
                  <a:pt x="3822067" y="1667006"/>
                  <a:pt x="3816014" y="1665724"/>
                  <a:pt x="3811095" y="1663162"/>
                </a:cubicBezTo>
                <a:cubicBezTo>
                  <a:pt x="3806176" y="1660599"/>
                  <a:pt x="3802214" y="1656828"/>
                  <a:pt x="3799210" y="1651850"/>
                </a:cubicBezTo>
                <a:cubicBezTo>
                  <a:pt x="3796205" y="1646872"/>
                  <a:pt x="3794070" y="1640746"/>
                  <a:pt x="3792803" y="1633470"/>
                </a:cubicBezTo>
                <a:cubicBezTo>
                  <a:pt x="3791536" y="1626194"/>
                  <a:pt x="3790903" y="1617844"/>
                  <a:pt x="3790903" y="1608418"/>
                </a:cubicBezTo>
                <a:cubicBezTo>
                  <a:pt x="3790903" y="1599699"/>
                  <a:pt x="3791610" y="1591702"/>
                  <a:pt x="3793024" y="1584427"/>
                </a:cubicBezTo>
                <a:cubicBezTo>
                  <a:pt x="3794438" y="1577151"/>
                  <a:pt x="3796735" y="1570906"/>
                  <a:pt x="3799917" y="1565693"/>
                </a:cubicBezTo>
                <a:cubicBezTo>
                  <a:pt x="3803098" y="1560479"/>
                  <a:pt x="3807280" y="1556444"/>
                  <a:pt x="3812465" y="1553586"/>
                </a:cubicBezTo>
                <a:cubicBezTo>
                  <a:pt x="3817649" y="1550730"/>
                  <a:pt x="3824011" y="1549301"/>
                  <a:pt x="3831552" y="1549301"/>
                </a:cubicBezTo>
                <a:close/>
                <a:moveTo>
                  <a:pt x="5463647" y="1528224"/>
                </a:moveTo>
                <a:cubicBezTo>
                  <a:pt x="5461468" y="1528224"/>
                  <a:pt x="5459288" y="1528415"/>
                  <a:pt x="5457108" y="1528798"/>
                </a:cubicBezTo>
                <a:cubicBezTo>
                  <a:pt x="5454929" y="1529181"/>
                  <a:pt x="5452823" y="1529712"/>
                  <a:pt x="5450790" y="1530389"/>
                </a:cubicBezTo>
                <a:cubicBezTo>
                  <a:pt x="5448758" y="1531066"/>
                  <a:pt x="5446814" y="1531862"/>
                  <a:pt x="5444958" y="1532775"/>
                </a:cubicBezTo>
                <a:cubicBezTo>
                  <a:pt x="5443102" y="1533688"/>
                  <a:pt x="5441409" y="1534675"/>
                  <a:pt x="5439877" y="1535735"/>
                </a:cubicBezTo>
                <a:cubicBezTo>
                  <a:pt x="5439877" y="1543334"/>
                  <a:pt x="5440363" y="1549697"/>
                  <a:pt x="5441335" y="1554822"/>
                </a:cubicBezTo>
                <a:cubicBezTo>
                  <a:pt x="5442307" y="1559947"/>
                  <a:pt x="5443721" y="1564057"/>
                  <a:pt x="5445576" y="1567150"/>
                </a:cubicBezTo>
                <a:cubicBezTo>
                  <a:pt x="5447432" y="1570242"/>
                  <a:pt x="5449744" y="1572451"/>
                  <a:pt x="5452513" y="1573777"/>
                </a:cubicBezTo>
                <a:cubicBezTo>
                  <a:pt x="5455282" y="1575102"/>
                  <a:pt x="5458522" y="1575765"/>
                  <a:pt x="5462234" y="1575765"/>
                </a:cubicBezTo>
                <a:cubicBezTo>
                  <a:pt x="5466004" y="1575765"/>
                  <a:pt x="5469273" y="1575058"/>
                  <a:pt x="5472042" y="1573644"/>
                </a:cubicBezTo>
                <a:cubicBezTo>
                  <a:pt x="5474811" y="1572230"/>
                  <a:pt x="5477109" y="1570331"/>
                  <a:pt x="5478935" y="1567945"/>
                </a:cubicBezTo>
                <a:cubicBezTo>
                  <a:pt x="5480761" y="1565559"/>
                  <a:pt x="5482101" y="1562879"/>
                  <a:pt x="5482956" y="1559903"/>
                </a:cubicBezTo>
                <a:cubicBezTo>
                  <a:pt x="5483810" y="1556928"/>
                  <a:pt x="5484237" y="1553880"/>
                  <a:pt x="5484237" y="1550757"/>
                </a:cubicBezTo>
                <a:cubicBezTo>
                  <a:pt x="5484237" y="1547340"/>
                  <a:pt x="5483898" y="1544233"/>
                  <a:pt x="5483221" y="1541435"/>
                </a:cubicBezTo>
                <a:cubicBezTo>
                  <a:pt x="5482543" y="1538636"/>
                  <a:pt x="5481409" y="1536265"/>
                  <a:pt x="5479819" y="1534321"/>
                </a:cubicBezTo>
                <a:cubicBezTo>
                  <a:pt x="5478228" y="1532377"/>
                  <a:pt x="5476107" y="1530875"/>
                  <a:pt x="5473456" y="1529814"/>
                </a:cubicBezTo>
                <a:cubicBezTo>
                  <a:pt x="5470805" y="1528754"/>
                  <a:pt x="5467536" y="1528224"/>
                  <a:pt x="5463647" y="1528224"/>
                </a:cubicBezTo>
                <a:close/>
                <a:moveTo>
                  <a:pt x="8091369" y="1499496"/>
                </a:moveTo>
                <a:cubicBezTo>
                  <a:pt x="8086362" y="1499496"/>
                  <a:pt x="8082297" y="1500675"/>
                  <a:pt x="8079175" y="1503031"/>
                </a:cubicBezTo>
                <a:cubicBezTo>
                  <a:pt x="8076053" y="1505388"/>
                  <a:pt x="8073593" y="1508628"/>
                  <a:pt x="8071796" y="1512751"/>
                </a:cubicBezTo>
                <a:cubicBezTo>
                  <a:pt x="8069999" y="1516875"/>
                  <a:pt x="8068777" y="1521706"/>
                  <a:pt x="8068129" y="1527243"/>
                </a:cubicBezTo>
                <a:cubicBezTo>
                  <a:pt x="8067481" y="1532781"/>
                  <a:pt x="8067157" y="1538731"/>
                  <a:pt x="8067157" y="1545094"/>
                </a:cubicBezTo>
                <a:cubicBezTo>
                  <a:pt x="8067157" y="1553635"/>
                  <a:pt x="8067599" y="1560896"/>
                  <a:pt x="8068482" y="1566876"/>
                </a:cubicBezTo>
                <a:cubicBezTo>
                  <a:pt x="8069366" y="1572855"/>
                  <a:pt x="8070765" y="1577730"/>
                  <a:pt x="8072680" y="1581501"/>
                </a:cubicBezTo>
                <a:cubicBezTo>
                  <a:pt x="8074594" y="1585271"/>
                  <a:pt x="8077039" y="1588010"/>
                  <a:pt x="8080014" y="1589719"/>
                </a:cubicBezTo>
                <a:cubicBezTo>
                  <a:pt x="8082989" y="1591427"/>
                  <a:pt x="8086598" y="1592281"/>
                  <a:pt x="8090839" y="1592281"/>
                </a:cubicBezTo>
                <a:cubicBezTo>
                  <a:pt x="8094138" y="1592281"/>
                  <a:pt x="8097040" y="1591751"/>
                  <a:pt x="8099543" y="1590691"/>
                </a:cubicBezTo>
                <a:cubicBezTo>
                  <a:pt x="8102047" y="1589630"/>
                  <a:pt x="8104197" y="1588113"/>
                  <a:pt x="8105994" y="1586140"/>
                </a:cubicBezTo>
                <a:cubicBezTo>
                  <a:pt x="8107791" y="1584166"/>
                  <a:pt x="8109278" y="1581795"/>
                  <a:pt x="8110457" y="1579026"/>
                </a:cubicBezTo>
                <a:cubicBezTo>
                  <a:pt x="8111635" y="1576257"/>
                  <a:pt x="8112577" y="1573194"/>
                  <a:pt x="8113284" y="1569836"/>
                </a:cubicBezTo>
                <a:cubicBezTo>
                  <a:pt x="8113991" y="1566478"/>
                  <a:pt x="8114477" y="1562840"/>
                  <a:pt x="8114742" y="1558923"/>
                </a:cubicBezTo>
                <a:cubicBezTo>
                  <a:pt x="8115008" y="1555005"/>
                  <a:pt x="8115140" y="1550926"/>
                  <a:pt x="8115140" y="1546684"/>
                </a:cubicBezTo>
                <a:cubicBezTo>
                  <a:pt x="8115140" y="1540970"/>
                  <a:pt x="8114934" y="1535844"/>
                  <a:pt x="8114522" y="1531308"/>
                </a:cubicBezTo>
                <a:cubicBezTo>
                  <a:pt x="8114109" y="1526772"/>
                  <a:pt x="8113505" y="1522766"/>
                  <a:pt x="8112710" y="1519290"/>
                </a:cubicBezTo>
                <a:cubicBezTo>
                  <a:pt x="8111915" y="1515815"/>
                  <a:pt x="8110884" y="1512825"/>
                  <a:pt x="8109617" y="1510321"/>
                </a:cubicBezTo>
                <a:cubicBezTo>
                  <a:pt x="8108351" y="1507817"/>
                  <a:pt x="8106834" y="1505756"/>
                  <a:pt x="8105066" y="1504135"/>
                </a:cubicBezTo>
                <a:cubicBezTo>
                  <a:pt x="8103299" y="1502515"/>
                  <a:pt x="8101281" y="1501337"/>
                  <a:pt x="8099013" y="1500601"/>
                </a:cubicBezTo>
                <a:cubicBezTo>
                  <a:pt x="8096745" y="1499864"/>
                  <a:pt x="8094197" y="1499496"/>
                  <a:pt x="8091369" y="1499496"/>
                </a:cubicBezTo>
                <a:close/>
                <a:moveTo>
                  <a:pt x="7996119" y="1499496"/>
                </a:moveTo>
                <a:cubicBezTo>
                  <a:pt x="7991112" y="1499496"/>
                  <a:pt x="7987047" y="1500675"/>
                  <a:pt x="7983925" y="1503031"/>
                </a:cubicBezTo>
                <a:cubicBezTo>
                  <a:pt x="7980803" y="1505388"/>
                  <a:pt x="7978343" y="1508628"/>
                  <a:pt x="7976546" y="1512751"/>
                </a:cubicBezTo>
                <a:cubicBezTo>
                  <a:pt x="7974749" y="1516875"/>
                  <a:pt x="7973527" y="1521706"/>
                  <a:pt x="7972879" y="1527243"/>
                </a:cubicBezTo>
                <a:cubicBezTo>
                  <a:pt x="7972231" y="1532781"/>
                  <a:pt x="7971907" y="1538731"/>
                  <a:pt x="7971907" y="1545094"/>
                </a:cubicBezTo>
                <a:cubicBezTo>
                  <a:pt x="7971907" y="1553635"/>
                  <a:pt x="7972349" y="1560896"/>
                  <a:pt x="7973232" y="1566876"/>
                </a:cubicBezTo>
                <a:cubicBezTo>
                  <a:pt x="7974116" y="1572855"/>
                  <a:pt x="7975515" y="1577730"/>
                  <a:pt x="7977430" y="1581501"/>
                </a:cubicBezTo>
                <a:cubicBezTo>
                  <a:pt x="7979344" y="1585271"/>
                  <a:pt x="7981789" y="1588010"/>
                  <a:pt x="7984764" y="1589719"/>
                </a:cubicBezTo>
                <a:cubicBezTo>
                  <a:pt x="7987739" y="1591427"/>
                  <a:pt x="7991348" y="1592281"/>
                  <a:pt x="7995589" y="1592281"/>
                </a:cubicBezTo>
                <a:cubicBezTo>
                  <a:pt x="7998888" y="1592281"/>
                  <a:pt x="8001790" y="1591751"/>
                  <a:pt x="8004293" y="1590691"/>
                </a:cubicBezTo>
                <a:cubicBezTo>
                  <a:pt x="8006797" y="1589630"/>
                  <a:pt x="8008947" y="1588113"/>
                  <a:pt x="8010744" y="1586140"/>
                </a:cubicBezTo>
                <a:cubicBezTo>
                  <a:pt x="8012541" y="1584166"/>
                  <a:pt x="8014028" y="1581795"/>
                  <a:pt x="8015207" y="1579026"/>
                </a:cubicBezTo>
                <a:cubicBezTo>
                  <a:pt x="8016385" y="1576257"/>
                  <a:pt x="8017327" y="1573194"/>
                  <a:pt x="8018034" y="1569836"/>
                </a:cubicBezTo>
                <a:cubicBezTo>
                  <a:pt x="8018741" y="1566478"/>
                  <a:pt x="8019227" y="1562840"/>
                  <a:pt x="8019492" y="1558923"/>
                </a:cubicBezTo>
                <a:cubicBezTo>
                  <a:pt x="8019758" y="1555005"/>
                  <a:pt x="8019890" y="1550926"/>
                  <a:pt x="8019890" y="1546684"/>
                </a:cubicBezTo>
                <a:cubicBezTo>
                  <a:pt x="8019890" y="1540970"/>
                  <a:pt x="8019684" y="1535844"/>
                  <a:pt x="8019272" y="1531308"/>
                </a:cubicBezTo>
                <a:cubicBezTo>
                  <a:pt x="8018859" y="1526772"/>
                  <a:pt x="8018255" y="1522766"/>
                  <a:pt x="8017460" y="1519290"/>
                </a:cubicBezTo>
                <a:cubicBezTo>
                  <a:pt x="8016665" y="1515815"/>
                  <a:pt x="8015634" y="1512825"/>
                  <a:pt x="8014367" y="1510321"/>
                </a:cubicBezTo>
                <a:cubicBezTo>
                  <a:pt x="8013101" y="1507817"/>
                  <a:pt x="8011584" y="1505756"/>
                  <a:pt x="8009816" y="1504135"/>
                </a:cubicBezTo>
                <a:cubicBezTo>
                  <a:pt x="8008049" y="1502515"/>
                  <a:pt x="8006031" y="1501337"/>
                  <a:pt x="8003763" y="1500601"/>
                </a:cubicBezTo>
                <a:cubicBezTo>
                  <a:pt x="8001495" y="1499864"/>
                  <a:pt x="7998947" y="1499496"/>
                  <a:pt x="7996119" y="1499496"/>
                </a:cubicBezTo>
                <a:close/>
                <a:moveTo>
                  <a:pt x="7862769" y="1499496"/>
                </a:moveTo>
                <a:cubicBezTo>
                  <a:pt x="7857762" y="1499496"/>
                  <a:pt x="7853697" y="1500675"/>
                  <a:pt x="7850575" y="1503031"/>
                </a:cubicBezTo>
                <a:cubicBezTo>
                  <a:pt x="7847453" y="1505388"/>
                  <a:pt x="7844993" y="1508628"/>
                  <a:pt x="7843196" y="1512751"/>
                </a:cubicBezTo>
                <a:cubicBezTo>
                  <a:pt x="7841399" y="1516875"/>
                  <a:pt x="7840177" y="1521706"/>
                  <a:pt x="7839529" y="1527243"/>
                </a:cubicBezTo>
                <a:cubicBezTo>
                  <a:pt x="7838881" y="1532781"/>
                  <a:pt x="7838557" y="1538731"/>
                  <a:pt x="7838557" y="1545094"/>
                </a:cubicBezTo>
                <a:cubicBezTo>
                  <a:pt x="7838557" y="1553635"/>
                  <a:pt x="7838999" y="1560896"/>
                  <a:pt x="7839882" y="1566876"/>
                </a:cubicBezTo>
                <a:cubicBezTo>
                  <a:pt x="7840766" y="1572855"/>
                  <a:pt x="7842165" y="1577730"/>
                  <a:pt x="7844080" y="1581501"/>
                </a:cubicBezTo>
                <a:cubicBezTo>
                  <a:pt x="7845994" y="1585271"/>
                  <a:pt x="7848439" y="1588010"/>
                  <a:pt x="7851414" y="1589719"/>
                </a:cubicBezTo>
                <a:cubicBezTo>
                  <a:pt x="7854389" y="1591427"/>
                  <a:pt x="7857998" y="1592281"/>
                  <a:pt x="7862239" y="1592281"/>
                </a:cubicBezTo>
                <a:cubicBezTo>
                  <a:pt x="7865538" y="1592281"/>
                  <a:pt x="7868440" y="1591751"/>
                  <a:pt x="7870943" y="1590691"/>
                </a:cubicBezTo>
                <a:cubicBezTo>
                  <a:pt x="7873447" y="1589630"/>
                  <a:pt x="7875597" y="1588113"/>
                  <a:pt x="7877394" y="1586140"/>
                </a:cubicBezTo>
                <a:cubicBezTo>
                  <a:pt x="7879191" y="1584166"/>
                  <a:pt x="7880678" y="1581795"/>
                  <a:pt x="7881857" y="1579026"/>
                </a:cubicBezTo>
                <a:cubicBezTo>
                  <a:pt x="7883035" y="1576257"/>
                  <a:pt x="7883977" y="1573194"/>
                  <a:pt x="7884684" y="1569836"/>
                </a:cubicBezTo>
                <a:cubicBezTo>
                  <a:pt x="7885391" y="1566478"/>
                  <a:pt x="7885877" y="1562840"/>
                  <a:pt x="7886142" y="1558923"/>
                </a:cubicBezTo>
                <a:cubicBezTo>
                  <a:pt x="7886408" y="1555005"/>
                  <a:pt x="7886540" y="1550926"/>
                  <a:pt x="7886540" y="1546684"/>
                </a:cubicBezTo>
                <a:cubicBezTo>
                  <a:pt x="7886540" y="1540970"/>
                  <a:pt x="7886334" y="1535844"/>
                  <a:pt x="7885922" y="1531308"/>
                </a:cubicBezTo>
                <a:cubicBezTo>
                  <a:pt x="7885509" y="1526772"/>
                  <a:pt x="7884905" y="1522766"/>
                  <a:pt x="7884110" y="1519290"/>
                </a:cubicBezTo>
                <a:cubicBezTo>
                  <a:pt x="7883315" y="1515815"/>
                  <a:pt x="7882284" y="1512825"/>
                  <a:pt x="7881017" y="1510321"/>
                </a:cubicBezTo>
                <a:cubicBezTo>
                  <a:pt x="7879751" y="1507817"/>
                  <a:pt x="7878234" y="1505756"/>
                  <a:pt x="7876466" y="1504135"/>
                </a:cubicBezTo>
                <a:cubicBezTo>
                  <a:pt x="7874699" y="1502515"/>
                  <a:pt x="7872681" y="1501337"/>
                  <a:pt x="7870413" y="1500601"/>
                </a:cubicBezTo>
                <a:cubicBezTo>
                  <a:pt x="7868145" y="1499864"/>
                  <a:pt x="7865597" y="1499496"/>
                  <a:pt x="7862769" y="1499496"/>
                </a:cubicBezTo>
                <a:close/>
                <a:moveTo>
                  <a:pt x="7767519" y="1499496"/>
                </a:moveTo>
                <a:cubicBezTo>
                  <a:pt x="7762512" y="1499496"/>
                  <a:pt x="7758447" y="1500675"/>
                  <a:pt x="7755325" y="1503031"/>
                </a:cubicBezTo>
                <a:cubicBezTo>
                  <a:pt x="7752203" y="1505388"/>
                  <a:pt x="7749743" y="1508628"/>
                  <a:pt x="7747946" y="1512751"/>
                </a:cubicBezTo>
                <a:cubicBezTo>
                  <a:pt x="7746149" y="1516875"/>
                  <a:pt x="7744927" y="1521706"/>
                  <a:pt x="7744279" y="1527243"/>
                </a:cubicBezTo>
                <a:cubicBezTo>
                  <a:pt x="7743631" y="1532781"/>
                  <a:pt x="7743307" y="1538731"/>
                  <a:pt x="7743307" y="1545094"/>
                </a:cubicBezTo>
                <a:cubicBezTo>
                  <a:pt x="7743307" y="1553635"/>
                  <a:pt x="7743749" y="1560896"/>
                  <a:pt x="7744632" y="1566876"/>
                </a:cubicBezTo>
                <a:cubicBezTo>
                  <a:pt x="7745516" y="1572855"/>
                  <a:pt x="7746915" y="1577730"/>
                  <a:pt x="7748830" y="1581501"/>
                </a:cubicBezTo>
                <a:cubicBezTo>
                  <a:pt x="7750744" y="1585271"/>
                  <a:pt x="7753189" y="1588010"/>
                  <a:pt x="7756164" y="1589719"/>
                </a:cubicBezTo>
                <a:cubicBezTo>
                  <a:pt x="7759139" y="1591427"/>
                  <a:pt x="7762748" y="1592281"/>
                  <a:pt x="7766989" y="1592281"/>
                </a:cubicBezTo>
                <a:cubicBezTo>
                  <a:pt x="7770288" y="1592281"/>
                  <a:pt x="7773190" y="1591751"/>
                  <a:pt x="7775693" y="1590691"/>
                </a:cubicBezTo>
                <a:cubicBezTo>
                  <a:pt x="7778197" y="1589630"/>
                  <a:pt x="7780347" y="1588113"/>
                  <a:pt x="7782144" y="1586140"/>
                </a:cubicBezTo>
                <a:cubicBezTo>
                  <a:pt x="7783941" y="1584166"/>
                  <a:pt x="7785428" y="1581795"/>
                  <a:pt x="7786607" y="1579026"/>
                </a:cubicBezTo>
                <a:cubicBezTo>
                  <a:pt x="7787785" y="1576257"/>
                  <a:pt x="7788727" y="1573194"/>
                  <a:pt x="7789434" y="1569836"/>
                </a:cubicBezTo>
                <a:cubicBezTo>
                  <a:pt x="7790141" y="1566478"/>
                  <a:pt x="7790627" y="1562840"/>
                  <a:pt x="7790892" y="1558923"/>
                </a:cubicBezTo>
                <a:cubicBezTo>
                  <a:pt x="7791158" y="1555005"/>
                  <a:pt x="7791290" y="1550926"/>
                  <a:pt x="7791290" y="1546684"/>
                </a:cubicBezTo>
                <a:cubicBezTo>
                  <a:pt x="7791290" y="1540970"/>
                  <a:pt x="7791084" y="1535844"/>
                  <a:pt x="7790672" y="1531308"/>
                </a:cubicBezTo>
                <a:cubicBezTo>
                  <a:pt x="7790259" y="1526772"/>
                  <a:pt x="7789655" y="1522766"/>
                  <a:pt x="7788860" y="1519290"/>
                </a:cubicBezTo>
                <a:cubicBezTo>
                  <a:pt x="7788065" y="1515815"/>
                  <a:pt x="7787034" y="1512825"/>
                  <a:pt x="7785767" y="1510321"/>
                </a:cubicBezTo>
                <a:cubicBezTo>
                  <a:pt x="7784501" y="1507817"/>
                  <a:pt x="7782984" y="1505756"/>
                  <a:pt x="7781216" y="1504135"/>
                </a:cubicBezTo>
                <a:cubicBezTo>
                  <a:pt x="7779449" y="1502515"/>
                  <a:pt x="7777431" y="1501337"/>
                  <a:pt x="7775163" y="1500601"/>
                </a:cubicBezTo>
                <a:cubicBezTo>
                  <a:pt x="7772895" y="1499864"/>
                  <a:pt x="7770347" y="1499496"/>
                  <a:pt x="7767519" y="1499496"/>
                </a:cubicBezTo>
                <a:close/>
                <a:moveTo>
                  <a:pt x="7672269" y="1499496"/>
                </a:moveTo>
                <a:cubicBezTo>
                  <a:pt x="7667262" y="1499496"/>
                  <a:pt x="7663197" y="1500675"/>
                  <a:pt x="7660075" y="1503031"/>
                </a:cubicBezTo>
                <a:cubicBezTo>
                  <a:pt x="7656953" y="1505388"/>
                  <a:pt x="7654493" y="1508628"/>
                  <a:pt x="7652696" y="1512751"/>
                </a:cubicBezTo>
                <a:cubicBezTo>
                  <a:pt x="7650899" y="1516875"/>
                  <a:pt x="7649677" y="1521706"/>
                  <a:pt x="7649029" y="1527243"/>
                </a:cubicBezTo>
                <a:cubicBezTo>
                  <a:pt x="7648381" y="1532781"/>
                  <a:pt x="7648057" y="1538731"/>
                  <a:pt x="7648057" y="1545094"/>
                </a:cubicBezTo>
                <a:cubicBezTo>
                  <a:pt x="7648057" y="1553635"/>
                  <a:pt x="7648499" y="1560896"/>
                  <a:pt x="7649382" y="1566876"/>
                </a:cubicBezTo>
                <a:cubicBezTo>
                  <a:pt x="7650266" y="1572855"/>
                  <a:pt x="7651665" y="1577730"/>
                  <a:pt x="7653580" y="1581501"/>
                </a:cubicBezTo>
                <a:cubicBezTo>
                  <a:pt x="7655494" y="1585271"/>
                  <a:pt x="7657939" y="1588010"/>
                  <a:pt x="7660914" y="1589719"/>
                </a:cubicBezTo>
                <a:cubicBezTo>
                  <a:pt x="7663889" y="1591427"/>
                  <a:pt x="7667498" y="1592281"/>
                  <a:pt x="7671739" y="1592281"/>
                </a:cubicBezTo>
                <a:cubicBezTo>
                  <a:pt x="7675038" y="1592281"/>
                  <a:pt x="7677940" y="1591751"/>
                  <a:pt x="7680443" y="1590691"/>
                </a:cubicBezTo>
                <a:cubicBezTo>
                  <a:pt x="7682947" y="1589630"/>
                  <a:pt x="7685097" y="1588113"/>
                  <a:pt x="7686894" y="1586140"/>
                </a:cubicBezTo>
                <a:cubicBezTo>
                  <a:pt x="7688691" y="1584166"/>
                  <a:pt x="7690178" y="1581795"/>
                  <a:pt x="7691357" y="1579026"/>
                </a:cubicBezTo>
                <a:cubicBezTo>
                  <a:pt x="7692535" y="1576257"/>
                  <a:pt x="7693477" y="1573194"/>
                  <a:pt x="7694184" y="1569836"/>
                </a:cubicBezTo>
                <a:cubicBezTo>
                  <a:pt x="7694891" y="1566478"/>
                  <a:pt x="7695377" y="1562840"/>
                  <a:pt x="7695642" y="1558923"/>
                </a:cubicBezTo>
                <a:cubicBezTo>
                  <a:pt x="7695908" y="1555005"/>
                  <a:pt x="7696040" y="1550926"/>
                  <a:pt x="7696040" y="1546684"/>
                </a:cubicBezTo>
                <a:cubicBezTo>
                  <a:pt x="7696040" y="1540970"/>
                  <a:pt x="7695834" y="1535844"/>
                  <a:pt x="7695422" y="1531308"/>
                </a:cubicBezTo>
                <a:cubicBezTo>
                  <a:pt x="7695009" y="1526772"/>
                  <a:pt x="7694405" y="1522766"/>
                  <a:pt x="7693610" y="1519290"/>
                </a:cubicBezTo>
                <a:cubicBezTo>
                  <a:pt x="7692815" y="1515815"/>
                  <a:pt x="7691784" y="1512825"/>
                  <a:pt x="7690517" y="1510321"/>
                </a:cubicBezTo>
                <a:cubicBezTo>
                  <a:pt x="7689251" y="1507817"/>
                  <a:pt x="7687734" y="1505756"/>
                  <a:pt x="7685966" y="1504135"/>
                </a:cubicBezTo>
                <a:cubicBezTo>
                  <a:pt x="7684199" y="1502515"/>
                  <a:pt x="7682181" y="1501337"/>
                  <a:pt x="7679913" y="1500601"/>
                </a:cubicBezTo>
                <a:cubicBezTo>
                  <a:pt x="7677645" y="1499864"/>
                  <a:pt x="7675097" y="1499496"/>
                  <a:pt x="7672269" y="1499496"/>
                </a:cubicBezTo>
                <a:close/>
                <a:moveTo>
                  <a:pt x="7248891" y="1488185"/>
                </a:moveTo>
                <a:cubicBezTo>
                  <a:pt x="7250364" y="1488185"/>
                  <a:pt x="7251586" y="1488259"/>
                  <a:pt x="7252558" y="1488406"/>
                </a:cubicBezTo>
                <a:cubicBezTo>
                  <a:pt x="7253530" y="1488554"/>
                  <a:pt x="7254311" y="1488730"/>
                  <a:pt x="7254900" y="1488936"/>
                </a:cubicBezTo>
                <a:cubicBezTo>
                  <a:pt x="7255489" y="1489143"/>
                  <a:pt x="7255901" y="1489423"/>
                  <a:pt x="7256137" y="1489776"/>
                </a:cubicBezTo>
                <a:cubicBezTo>
                  <a:pt x="7256373" y="1490129"/>
                  <a:pt x="7256490" y="1490542"/>
                  <a:pt x="7256490" y="1491013"/>
                </a:cubicBezTo>
                <a:lnTo>
                  <a:pt x="7256490" y="1589895"/>
                </a:lnTo>
                <a:lnTo>
                  <a:pt x="7297493" y="1589895"/>
                </a:lnTo>
                <a:cubicBezTo>
                  <a:pt x="7298023" y="1589895"/>
                  <a:pt x="7298479" y="1590028"/>
                  <a:pt x="7298862" y="1590293"/>
                </a:cubicBezTo>
                <a:cubicBezTo>
                  <a:pt x="7299245" y="1590558"/>
                  <a:pt x="7299569" y="1590941"/>
                  <a:pt x="7299834" y="1591442"/>
                </a:cubicBezTo>
                <a:cubicBezTo>
                  <a:pt x="7300099" y="1591943"/>
                  <a:pt x="7300291" y="1592605"/>
                  <a:pt x="7300409" y="1593430"/>
                </a:cubicBezTo>
                <a:cubicBezTo>
                  <a:pt x="7300526" y="1594255"/>
                  <a:pt x="7300585" y="1595256"/>
                  <a:pt x="7300585" y="1596435"/>
                </a:cubicBezTo>
                <a:cubicBezTo>
                  <a:pt x="7300585" y="1597613"/>
                  <a:pt x="7300526" y="1598600"/>
                  <a:pt x="7300409" y="1599395"/>
                </a:cubicBezTo>
                <a:cubicBezTo>
                  <a:pt x="7300291" y="1600190"/>
                  <a:pt x="7300099" y="1600867"/>
                  <a:pt x="7299834" y="1601427"/>
                </a:cubicBezTo>
                <a:cubicBezTo>
                  <a:pt x="7299569" y="1601987"/>
                  <a:pt x="7299245" y="1602399"/>
                  <a:pt x="7298862" y="1602664"/>
                </a:cubicBezTo>
                <a:cubicBezTo>
                  <a:pt x="7298479" y="1602930"/>
                  <a:pt x="7298023" y="1603062"/>
                  <a:pt x="7297493" y="1603062"/>
                </a:cubicBezTo>
                <a:lnTo>
                  <a:pt x="7246947" y="1603062"/>
                </a:lnTo>
                <a:cubicBezTo>
                  <a:pt x="7245592" y="1603062"/>
                  <a:pt x="7244311" y="1602605"/>
                  <a:pt x="7243103" y="1601692"/>
                </a:cubicBezTo>
                <a:cubicBezTo>
                  <a:pt x="7241895" y="1600779"/>
                  <a:pt x="7241291" y="1599174"/>
                  <a:pt x="7241291" y="1596877"/>
                </a:cubicBezTo>
                <a:lnTo>
                  <a:pt x="7241291" y="1491013"/>
                </a:lnTo>
                <a:cubicBezTo>
                  <a:pt x="7241291" y="1490542"/>
                  <a:pt x="7241409" y="1490129"/>
                  <a:pt x="7241645" y="1489776"/>
                </a:cubicBezTo>
                <a:cubicBezTo>
                  <a:pt x="7241880" y="1489423"/>
                  <a:pt x="7242293" y="1489143"/>
                  <a:pt x="7242882" y="1488936"/>
                </a:cubicBezTo>
                <a:cubicBezTo>
                  <a:pt x="7243471" y="1488730"/>
                  <a:pt x="7244266" y="1488554"/>
                  <a:pt x="7245268" y="1488406"/>
                </a:cubicBezTo>
                <a:cubicBezTo>
                  <a:pt x="7246269" y="1488259"/>
                  <a:pt x="7247477" y="1488185"/>
                  <a:pt x="7248891" y="1488185"/>
                </a:cubicBezTo>
                <a:close/>
                <a:moveTo>
                  <a:pt x="7439005" y="1487920"/>
                </a:moveTo>
                <a:cubicBezTo>
                  <a:pt x="7440419" y="1487920"/>
                  <a:pt x="7441597" y="1487979"/>
                  <a:pt x="7442540" y="1488097"/>
                </a:cubicBezTo>
                <a:cubicBezTo>
                  <a:pt x="7443482" y="1488215"/>
                  <a:pt x="7444218" y="1488377"/>
                  <a:pt x="7444749" y="1488583"/>
                </a:cubicBezTo>
                <a:cubicBezTo>
                  <a:pt x="7445279" y="1488789"/>
                  <a:pt x="7445632" y="1489054"/>
                  <a:pt x="7445809" y="1489378"/>
                </a:cubicBezTo>
                <a:cubicBezTo>
                  <a:pt x="7445986" y="1489702"/>
                  <a:pt x="7446074" y="1490041"/>
                  <a:pt x="7446074" y="1490395"/>
                </a:cubicBezTo>
                <a:lnTo>
                  <a:pt x="7446074" y="1590867"/>
                </a:lnTo>
                <a:lnTo>
                  <a:pt x="7466752" y="1590867"/>
                </a:lnTo>
                <a:cubicBezTo>
                  <a:pt x="7467223" y="1590867"/>
                  <a:pt x="7467665" y="1591000"/>
                  <a:pt x="7468077" y="1591265"/>
                </a:cubicBezTo>
                <a:cubicBezTo>
                  <a:pt x="7468490" y="1591530"/>
                  <a:pt x="7468829" y="1591913"/>
                  <a:pt x="7469094" y="1592414"/>
                </a:cubicBezTo>
                <a:cubicBezTo>
                  <a:pt x="7469359" y="1592915"/>
                  <a:pt x="7469565" y="1593548"/>
                  <a:pt x="7469712" y="1594314"/>
                </a:cubicBezTo>
                <a:cubicBezTo>
                  <a:pt x="7469860" y="1595080"/>
                  <a:pt x="7469933" y="1595993"/>
                  <a:pt x="7469933" y="1597053"/>
                </a:cubicBezTo>
                <a:cubicBezTo>
                  <a:pt x="7469933" y="1598172"/>
                  <a:pt x="7469845" y="1599115"/>
                  <a:pt x="7469668" y="1599881"/>
                </a:cubicBezTo>
                <a:cubicBezTo>
                  <a:pt x="7469491" y="1600647"/>
                  <a:pt x="7469256" y="1601265"/>
                  <a:pt x="7468961" y="1601737"/>
                </a:cubicBezTo>
                <a:cubicBezTo>
                  <a:pt x="7468667" y="1602208"/>
                  <a:pt x="7468328" y="1602546"/>
                  <a:pt x="7467945" y="1602753"/>
                </a:cubicBezTo>
                <a:cubicBezTo>
                  <a:pt x="7467562" y="1602959"/>
                  <a:pt x="7467164" y="1603062"/>
                  <a:pt x="7466752" y="1603062"/>
                </a:cubicBezTo>
                <a:lnTo>
                  <a:pt x="7407016" y="1603062"/>
                </a:lnTo>
                <a:cubicBezTo>
                  <a:pt x="7406604" y="1603062"/>
                  <a:pt x="7406221" y="1602959"/>
                  <a:pt x="7405867" y="1602753"/>
                </a:cubicBezTo>
                <a:cubicBezTo>
                  <a:pt x="7405514" y="1602546"/>
                  <a:pt x="7405175" y="1602208"/>
                  <a:pt x="7404851" y="1601737"/>
                </a:cubicBezTo>
                <a:cubicBezTo>
                  <a:pt x="7404527" y="1601265"/>
                  <a:pt x="7404277" y="1600647"/>
                  <a:pt x="7404100" y="1599881"/>
                </a:cubicBezTo>
                <a:cubicBezTo>
                  <a:pt x="7403923" y="1599115"/>
                  <a:pt x="7403835" y="1598172"/>
                  <a:pt x="7403835" y="1597053"/>
                </a:cubicBezTo>
                <a:cubicBezTo>
                  <a:pt x="7403835" y="1595993"/>
                  <a:pt x="7403923" y="1595080"/>
                  <a:pt x="7404100" y="1594314"/>
                </a:cubicBezTo>
                <a:cubicBezTo>
                  <a:pt x="7404277" y="1593548"/>
                  <a:pt x="7404498" y="1592915"/>
                  <a:pt x="7404763" y="1592414"/>
                </a:cubicBezTo>
                <a:cubicBezTo>
                  <a:pt x="7405028" y="1591913"/>
                  <a:pt x="7405352" y="1591530"/>
                  <a:pt x="7405735" y="1591265"/>
                </a:cubicBezTo>
                <a:cubicBezTo>
                  <a:pt x="7406118" y="1591000"/>
                  <a:pt x="7406545" y="1590867"/>
                  <a:pt x="7407016" y="1590867"/>
                </a:cubicBezTo>
                <a:lnTo>
                  <a:pt x="7430875" y="1590867"/>
                </a:lnTo>
                <a:lnTo>
                  <a:pt x="7430875" y="1503914"/>
                </a:lnTo>
                <a:lnTo>
                  <a:pt x="7408783" y="1517081"/>
                </a:lnTo>
                <a:cubicBezTo>
                  <a:pt x="7407664" y="1517670"/>
                  <a:pt x="7406766" y="1518024"/>
                  <a:pt x="7406088" y="1518142"/>
                </a:cubicBezTo>
                <a:cubicBezTo>
                  <a:pt x="7405411" y="1518259"/>
                  <a:pt x="7404866" y="1518127"/>
                  <a:pt x="7404453" y="1517744"/>
                </a:cubicBezTo>
                <a:cubicBezTo>
                  <a:pt x="7404041" y="1517361"/>
                  <a:pt x="7403761" y="1516728"/>
                  <a:pt x="7403614" y="1515844"/>
                </a:cubicBezTo>
                <a:cubicBezTo>
                  <a:pt x="7403467" y="1514960"/>
                  <a:pt x="7403393" y="1513841"/>
                  <a:pt x="7403393" y="1512486"/>
                </a:cubicBezTo>
                <a:cubicBezTo>
                  <a:pt x="7403393" y="1511485"/>
                  <a:pt x="7403437" y="1510630"/>
                  <a:pt x="7403526" y="1509924"/>
                </a:cubicBezTo>
                <a:cubicBezTo>
                  <a:pt x="7403614" y="1509217"/>
                  <a:pt x="7403747" y="1508628"/>
                  <a:pt x="7403923" y="1508156"/>
                </a:cubicBezTo>
                <a:cubicBezTo>
                  <a:pt x="7404100" y="1507685"/>
                  <a:pt x="7404350" y="1507273"/>
                  <a:pt x="7404674" y="1506919"/>
                </a:cubicBezTo>
                <a:cubicBezTo>
                  <a:pt x="7404998" y="1506566"/>
                  <a:pt x="7405425" y="1506213"/>
                  <a:pt x="7405956" y="1505859"/>
                </a:cubicBezTo>
                <a:lnTo>
                  <a:pt x="7432289" y="1488981"/>
                </a:lnTo>
                <a:cubicBezTo>
                  <a:pt x="7432525" y="1488804"/>
                  <a:pt x="7432819" y="1488657"/>
                  <a:pt x="7433173" y="1488539"/>
                </a:cubicBezTo>
                <a:cubicBezTo>
                  <a:pt x="7433526" y="1488421"/>
                  <a:pt x="7433968" y="1488303"/>
                  <a:pt x="7434498" y="1488185"/>
                </a:cubicBezTo>
                <a:cubicBezTo>
                  <a:pt x="7435028" y="1488068"/>
                  <a:pt x="7435647" y="1487994"/>
                  <a:pt x="7436354" y="1487964"/>
                </a:cubicBezTo>
                <a:cubicBezTo>
                  <a:pt x="7437061" y="1487935"/>
                  <a:pt x="7437944" y="1487920"/>
                  <a:pt x="7439005" y="1487920"/>
                </a:cubicBezTo>
                <a:close/>
                <a:moveTo>
                  <a:pt x="8092253" y="1487037"/>
                </a:moveTo>
                <a:cubicBezTo>
                  <a:pt x="8099499" y="1487037"/>
                  <a:pt x="8105582" y="1488318"/>
                  <a:pt x="8110501" y="1490880"/>
                </a:cubicBezTo>
                <a:cubicBezTo>
                  <a:pt x="8115420" y="1493443"/>
                  <a:pt x="8119382" y="1497214"/>
                  <a:pt x="8122386" y="1502191"/>
                </a:cubicBezTo>
                <a:cubicBezTo>
                  <a:pt x="8125391" y="1507169"/>
                  <a:pt x="8127526" y="1513296"/>
                  <a:pt x="8128793" y="1520572"/>
                </a:cubicBezTo>
                <a:cubicBezTo>
                  <a:pt x="8130059" y="1527847"/>
                  <a:pt x="8130693" y="1536198"/>
                  <a:pt x="8130693" y="1545624"/>
                </a:cubicBezTo>
                <a:cubicBezTo>
                  <a:pt x="8130693" y="1554401"/>
                  <a:pt x="8130000" y="1562413"/>
                  <a:pt x="8128616" y="1569659"/>
                </a:cubicBezTo>
                <a:cubicBezTo>
                  <a:pt x="8127232" y="1576906"/>
                  <a:pt x="8124934" y="1583135"/>
                  <a:pt x="8121723" y="1588349"/>
                </a:cubicBezTo>
                <a:cubicBezTo>
                  <a:pt x="8118513" y="1593563"/>
                  <a:pt x="8114315" y="1597598"/>
                  <a:pt x="8109131" y="1600455"/>
                </a:cubicBezTo>
                <a:cubicBezTo>
                  <a:pt x="8103947" y="1603312"/>
                  <a:pt x="8097555" y="1604741"/>
                  <a:pt x="8089956" y="1604741"/>
                </a:cubicBezTo>
                <a:cubicBezTo>
                  <a:pt x="8082768" y="1604741"/>
                  <a:pt x="8076715" y="1603460"/>
                  <a:pt x="8071796" y="1600897"/>
                </a:cubicBezTo>
                <a:cubicBezTo>
                  <a:pt x="8066877" y="1598334"/>
                  <a:pt x="8062915" y="1594564"/>
                  <a:pt x="8059911" y="1589586"/>
                </a:cubicBezTo>
                <a:cubicBezTo>
                  <a:pt x="8056906" y="1584608"/>
                  <a:pt x="8054771" y="1578482"/>
                  <a:pt x="8053504" y="1571206"/>
                </a:cubicBezTo>
                <a:cubicBezTo>
                  <a:pt x="8052238" y="1563930"/>
                  <a:pt x="8051604" y="1555580"/>
                  <a:pt x="8051604" y="1546154"/>
                </a:cubicBezTo>
                <a:cubicBezTo>
                  <a:pt x="8051604" y="1537435"/>
                  <a:pt x="8052311" y="1529438"/>
                  <a:pt x="8053725" y="1522162"/>
                </a:cubicBezTo>
                <a:cubicBezTo>
                  <a:pt x="8055139" y="1514887"/>
                  <a:pt x="8057437" y="1508642"/>
                  <a:pt x="8060618" y="1503429"/>
                </a:cubicBezTo>
                <a:cubicBezTo>
                  <a:pt x="8063799" y="1498215"/>
                  <a:pt x="8067982" y="1494180"/>
                  <a:pt x="8073166" y="1491322"/>
                </a:cubicBezTo>
                <a:cubicBezTo>
                  <a:pt x="8078350" y="1488465"/>
                  <a:pt x="8084712" y="1487037"/>
                  <a:pt x="8092253" y="1487037"/>
                </a:cubicBezTo>
                <a:close/>
                <a:moveTo>
                  <a:pt x="7997003" y="1487037"/>
                </a:moveTo>
                <a:cubicBezTo>
                  <a:pt x="8004249" y="1487037"/>
                  <a:pt x="8010332" y="1488318"/>
                  <a:pt x="8015251" y="1490880"/>
                </a:cubicBezTo>
                <a:cubicBezTo>
                  <a:pt x="8020170" y="1493443"/>
                  <a:pt x="8024132" y="1497214"/>
                  <a:pt x="8027136" y="1502191"/>
                </a:cubicBezTo>
                <a:cubicBezTo>
                  <a:pt x="8030141" y="1507169"/>
                  <a:pt x="8032276" y="1513296"/>
                  <a:pt x="8033543" y="1520572"/>
                </a:cubicBezTo>
                <a:cubicBezTo>
                  <a:pt x="8034809" y="1527847"/>
                  <a:pt x="8035443" y="1536198"/>
                  <a:pt x="8035443" y="1545624"/>
                </a:cubicBezTo>
                <a:cubicBezTo>
                  <a:pt x="8035443" y="1554401"/>
                  <a:pt x="8034750" y="1562413"/>
                  <a:pt x="8033366" y="1569659"/>
                </a:cubicBezTo>
                <a:cubicBezTo>
                  <a:pt x="8031982" y="1576906"/>
                  <a:pt x="8029684" y="1583135"/>
                  <a:pt x="8026473" y="1588349"/>
                </a:cubicBezTo>
                <a:cubicBezTo>
                  <a:pt x="8023263" y="1593563"/>
                  <a:pt x="8019065" y="1597598"/>
                  <a:pt x="8013881" y="1600455"/>
                </a:cubicBezTo>
                <a:cubicBezTo>
                  <a:pt x="8008697" y="1603312"/>
                  <a:pt x="8002305" y="1604741"/>
                  <a:pt x="7994706" y="1604741"/>
                </a:cubicBezTo>
                <a:cubicBezTo>
                  <a:pt x="7987518" y="1604741"/>
                  <a:pt x="7981465" y="1603460"/>
                  <a:pt x="7976546" y="1600897"/>
                </a:cubicBezTo>
                <a:cubicBezTo>
                  <a:pt x="7971627" y="1598334"/>
                  <a:pt x="7967665" y="1594564"/>
                  <a:pt x="7964661" y="1589586"/>
                </a:cubicBezTo>
                <a:cubicBezTo>
                  <a:pt x="7961656" y="1584608"/>
                  <a:pt x="7959521" y="1578482"/>
                  <a:pt x="7958254" y="1571206"/>
                </a:cubicBezTo>
                <a:cubicBezTo>
                  <a:pt x="7956988" y="1563930"/>
                  <a:pt x="7956354" y="1555580"/>
                  <a:pt x="7956354" y="1546154"/>
                </a:cubicBezTo>
                <a:cubicBezTo>
                  <a:pt x="7956354" y="1537435"/>
                  <a:pt x="7957061" y="1529438"/>
                  <a:pt x="7958475" y="1522162"/>
                </a:cubicBezTo>
                <a:cubicBezTo>
                  <a:pt x="7959889" y="1514887"/>
                  <a:pt x="7962187" y="1508642"/>
                  <a:pt x="7965368" y="1503429"/>
                </a:cubicBezTo>
                <a:cubicBezTo>
                  <a:pt x="7968549" y="1498215"/>
                  <a:pt x="7972732" y="1494180"/>
                  <a:pt x="7977916" y="1491322"/>
                </a:cubicBezTo>
                <a:cubicBezTo>
                  <a:pt x="7983100" y="1488465"/>
                  <a:pt x="7989462" y="1487037"/>
                  <a:pt x="7997003" y="1487037"/>
                </a:cubicBezTo>
                <a:close/>
                <a:moveTo>
                  <a:pt x="7863653" y="1487037"/>
                </a:moveTo>
                <a:cubicBezTo>
                  <a:pt x="7870899" y="1487037"/>
                  <a:pt x="7876982" y="1488318"/>
                  <a:pt x="7881901" y="1490880"/>
                </a:cubicBezTo>
                <a:cubicBezTo>
                  <a:pt x="7886820" y="1493443"/>
                  <a:pt x="7890782" y="1497214"/>
                  <a:pt x="7893786" y="1502191"/>
                </a:cubicBezTo>
                <a:cubicBezTo>
                  <a:pt x="7896791" y="1507169"/>
                  <a:pt x="7898926" y="1513296"/>
                  <a:pt x="7900193" y="1520572"/>
                </a:cubicBezTo>
                <a:cubicBezTo>
                  <a:pt x="7901459" y="1527847"/>
                  <a:pt x="7902093" y="1536198"/>
                  <a:pt x="7902093" y="1545624"/>
                </a:cubicBezTo>
                <a:cubicBezTo>
                  <a:pt x="7902093" y="1554401"/>
                  <a:pt x="7901400" y="1562413"/>
                  <a:pt x="7900016" y="1569659"/>
                </a:cubicBezTo>
                <a:cubicBezTo>
                  <a:pt x="7898632" y="1576906"/>
                  <a:pt x="7896334" y="1583135"/>
                  <a:pt x="7893123" y="1588349"/>
                </a:cubicBezTo>
                <a:cubicBezTo>
                  <a:pt x="7889913" y="1593563"/>
                  <a:pt x="7885715" y="1597598"/>
                  <a:pt x="7880531" y="1600455"/>
                </a:cubicBezTo>
                <a:cubicBezTo>
                  <a:pt x="7875347" y="1603312"/>
                  <a:pt x="7868955" y="1604741"/>
                  <a:pt x="7861356" y="1604741"/>
                </a:cubicBezTo>
                <a:cubicBezTo>
                  <a:pt x="7854168" y="1604741"/>
                  <a:pt x="7848115" y="1603460"/>
                  <a:pt x="7843196" y="1600897"/>
                </a:cubicBezTo>
                <a:cubicBezTo>
                  <a:pt x="7838277" y="1598334"/>
                  <a:pt x="7834315" y="1594564"/>
                  <a:pt x="7831311" y="1589586"/>
                </a:cubicBezTo>
                <a:cubicBezTo>
                  <a:pt x="7828306" y="1584608"/>
                  <a:pt x="7826171" y="1578482"/>
                  <a:pt x="7824904" y="1571206"/>
                </a:cubicBezTo>
                <a:cubicBezTo>
                  <a:pt x="7823638" y="1563930"/>
                  <a:pt x="7823004" y="1555580"/>
                  <a:pt x="7823004" y="1546154"/>
                </a:cubicBezTo>
                <a:cubicBezTo>
                  <a:pt x="7823004" y="1537435"/>
                  <a:pt x="7823711" y="1529438"/>
                  <a:pt x="7825125" y="1522162"/>
                </a:cubicBezTo>
                <a:cubicBezTo>
                  <a:pt x="7826539" y="1514887"/>
                  <a:pt x="7828837" y="1508642"/>
                  <a:pt x="7832018" y="1503429"/>
                </a:cubicBezTo>
                <a:cubicBezTo>
                  <a:pt x="7835199" y="1498215"/>
                  <a:pt x="7839382" y="1494180"/>
                  <a:pt x="7844566" y="1491322"/>
                </a:cubicBezTo>
                <a:cubicBezTo>
                  <a:pt x="7849750" y="1488465"/>
                  <a:pt x="7856112" y="1487037"/>
                  <a:pt x="7863653" y="1487037"/>
                </a:cubicBezTo>
                <a:close/>
                <a:moveTo>
                  <a:pt x="7768403" y="1487037"/>
                </a:moveTo>
                <a:cubicBezTo>
                  <a:pt x="7775649" y="1487037"/>
                  <a:pt x="7781732" y="1488318"/>
                  <a:pt x="7786651" y="1490880"/>
                </a:cubicBezTo>
                <a:cubicBezTo>
                  <a:pt x="7791570" y="1493443"/>
                  <a:pt x="7795532" y="1497214"/>
                  <a:pt x="7798536" y="1502191"/>
                </a:cubicBezTo>
                <a:cubicBezTo>
                  <a:pt x="7801541" y="1507169"/>
                  <a:pt x="7803676" y="1513296"/>
                  <a:pt x="7804943" y="1520572"/>
                </a:cubicBezTo>
                <a:cubicBezTo>
                  <a:pt x="7806209" y="1527847"/>
                  <a:pt x="7806843" y="1536198"/>
                  <a:pt x="7806843" y="1545624"/>
                </a:cubicBezTo>
                <a:cubicBezTo>
                  <a:pt x="7806843" y="1554401"/>
                  <a:pt x="7806150" y="1562413"/>
                  <a:pt x="7804766" y="1569659"/>
                </a:cubicBezTo>
                <a:cubicBezTo>
                  <a:pt x="7803382" y="1576906"/>
                  <a:pt x="7801084" y="1583135"/>
                  <a:pt x="7797873" y="1588349"/>
                </a:cubicBezTo>
                <a:cubicBezTo>
                  <a:pt x="7794663" y="1593563"/>
                  <a:pt x="7790465" y="1597598"/>
                  <a:pt x="7785281" y="1600455"/>
                </a:cubicBezTo>
                <a:cubicBezTo>
                  <a:pt x="7780097" y="1603312"/>
                  <a:pt x="7773705" y="1604741"/>
                  <a:pt x="7766106" y="1604741"/>
                </a:cubicBezTo>
                <a:cubicBezTo>
                  <a:pt x="7758918" y="1604741"/>
                  <a:pt x="7752865" y="1603460"/>
                  <a:pt x="7747946" y="1600897"/>
                </a:cubicBezTo>
                <a:cubicBezTo>
                  <a:pt x="7743027" y="1598334"/>
                  <a:pt x="7739065" y="1594564"/>
                  <a:pt x="7736061" y="1589586"/>
                </a:cubicBezTo>
                <a:cubicBezTo>
                  <a:pt x="7733056" y="1584608"/>
                  <a:pt x="7730921" y="1578482"/>
                  <a:pt x="7729654" y="1571206"/>
                </a:cubicBezTo>
                <a:cubicBezTo>
                  <a:pt x="7728388" y="1563930"/>
                  <a:pt x="7727754" y="1555580"/>
                  <a:pt x="7727754" y="1546154"/>
                </a:cubicBezTo>
                <a:cubicBezTo>
                  <a:pt x="7727754" y="1537435"/>
                  <a:pt x="7728461" y="1529438"/>
                  <a:pt x="7729875" y="1522162"/>
                </a:cubicBezTo>
                <a:cubicBezTo>
                  <a:pt x="7731289" y="1514887"/>
                  <a:pt x="7733587" y="1508642"/>
                  <a:pt x="7736768" y="1503429"/>
                </a:cubicBezTo>
                <a:cubicBezTo>
                  <a:pt x="7739949" y="1498215"/>
                  <a:pt x="7744132" y="1494180"/>
                  <a:pt x="7749316" y="1491322"/>
                </a:cubicBezTo>
                <a:cubicBezTo>
                  <a:pt x="7754500" y="1488465"/>
                  <a:pt x="7760862" y="1487037"/>
                  <a:pt x="7768403" y="1487037"/>
                </a:cubicBezTo>
                <a:close/>
                <a:moveTo>
                  <a:pt x="7673153" y="1487037"/>
                </a:moveTo>
                <a:cubicBezTo>
                  <a:pt x="7680399" y="1487037"/>
                  <a:pt x="7686482" y="1488318"/>
                  <a:pt x="7691401" y="1490880"/>
                </a:cubicBezTo>
                <a:cubicBezTo>
                  <a:pt x="7696320" y="1493443"/>
                  <a:pt x="7700282" y="1497214"/>
                  <a:pt x="7703286" y="1502191"/>
                </a:cubicBezTo>
                <a:cubicBezTo>
                  <a:pt x="7706291" y="1507169"/>
                  <a:pt x="7708426" y="1513296"/>
                  <a:pt x="7709693" y="1520572"/>
                </a:cubicBezTo>
                <a:cubicBezTo>
                  <a:pt x="7710959" y="1527847"/>
                  <a:pt x="7711593" y="1536198"/>
                  <a:pt x="7711593" y="1545624"/>
                </a:cubicBezTo>
                <a:cubicBezTo>
                  <a:pt x="7711593" y="1554401"/>
                  <a:pt x="7710900" y="1562413"/>
                  <a:pt x="7709516" y="1569659"/>
                </a:cubicBezTo>
                <a:cubicBezTo>
                  <a:pt x="7708132" y="1576906"/>
                  <a:pt x="7705834" y="1583135"/>
                  <a:pt x="7702623" y="1588349"/>
                </a:cubicBezTo>
                <a:cubicBezTo>
                  <a:pt x="7699413" y="1593563"/>
                  <a:pt x="7695215" y="1597598"/>
                  <a:pt x="7690031" y="1600455"/>
                </a:cubicBezTo>
                <a:cubicBezTo>
                  <a:pt x="7684847" y="1603312"/>
                  <a:pt x="7678455" y="1604741"/>
                  <a:pt x="7670856" y="1604741"/>
                </a:cubicBezTo>
                <a:cubicBezTo>
                  <a:pt x="7663668" y="1604741"/>
                  <a:pt x="7657615" y="1603460"/>
                  <a:pt x="7652696" y="1600897"/>
                </a:cubicBezTo>
                <a:cubicBezTo>
                  <a:pt x="7647777" y="1598334"/>
                  <a:pt x="7643815" y="1594564"/>
                  <a:pt x="7640811" y="1589586"/>
                </a:cubicBezTo>
                <a:cubicBezTo>
                  <a:pt x="7637806" y="1584608"/>
                  <a:pt x="7635671" y="1578482"/>
                  <a:pt x="7634404" y="1571206"/>
                </a:cubicBezTo>
                <a:cubicBezTo>
                  <a:pt x="7633138" y="1563930"/>
                  <a:pt x="7632504" y="1555580"/>
                  <a:pt x="7632504" y="1546154"/>
                </a:cubicBezTo>
                <a:cubicBezTo>
                  <a:pt x="7632504" y="1537435"/>
                  <a:pt x="7633211" y="1529438"/>
                  <a:pt x="7634625" y="1522162"/>
                </a:cubicBezTo>
                <a:cubicBezTo>
                  <a:pt x="7636039" y="1514887"/>
                  <a:pt x="7638337" y="1508642"/>
                  <a:pt x="7641518" y="1503429"/>
                </a:cubicBezTo>
                <a:cubicBezTo>
                  <a:pt x="7644699" y="1498215"/>
                  <a:pt x="7648882" y="1494180"/>
                  <a:pt x="7654066" y="1491322"/>
                </a:cubicBezTo>
                <a:cubicBezTo>
                  <a:pt x="7659250" y="1488465"/>
                  <a:pt x="7665612" y="1487037"/>
                  <a:pt x="7673153" y="1487037"/>
                </a:cubicBezTo>
                <a:close/>
                <a:moveTo>
                  <a:pt x="7526655" y="1487037"/>
                </a:moveTo>
                <a:cubicBezTo>
                  <a:pt x="7532193" y="1487037"/>
                  <a:pt x="7537038" y="1487817"/>
                  <a:pt x="7541192" y="1489378"/>
                </a:cubicBezTo>
                <a:cubicBezTo>
                  <a:pt x="7545345" y="1490939"/>
                  <a:pt x="7548791" y="1493075"/>
                  <a:pt x="7551530" y="1495785"/>
                </a:cubicBezTo>
                <a:cubicBezTo>
                  <a:pt x="7554270" y="1498495"/>
                  <a:pt x="7556317" y="1501647"/>
                  <a:pt x="7557672" y="1505240"/>
                </a:cubicBezTo>
                <a:cubicBezTo>
                  <a:pt x="7559027" y="1508834"/>
                  <a:pt x="7559704" y="1512663"/>
                  <a:pt x="7559704" y="1516728"/>
                </a:cubicBezTo>
                <a:cubicBezTo>
                  <a:pt x="7559704" y="1520380"/>
                  <a:pt x="7559380" y="1524018"/>
                  <a:pt x="7558732" y="1527641"/>
                </a:cubicBezTo>
                <a:cubicBezTo>
                  <a:pt x="7558084" y="1531264"/>
                  <a:pt x="7556715" y="1535182"/>
                  <a:pt x="7554623" y="1539394"/>
                </a:cubicBezTo>
                <a:cubicBezTo>
                  <a:pt x="7552532" y="1543606"/>
                  <a:pt x="7549513" y="1548290"/>
                  <a:pt x="7545566" y="1553444"/>
                </a:cubicBezTo>
                <a:cubicBezTo>
                  <a:pt x="7541619" y="1558599"/>
                  <a:pt x="7536376" y="1564534"/>
                  <a:pt x="7529836" y="1571250"/>
                </a:cubicBezTo>
                <a:lnTo>
                  <a:pt x="7511721" y="1590161"/>
                </a:lnTo>
                <a:lnTo>
                  <a:pt x="7561472" y="1590161"/>
                </a:lnTo>
                <a:cubicBezTo>
                  <a:pt x="7561943" y="1590161"/>
                  <a:pt x="7562400" y="1590293"/>
                  <a:pt x="7562841" y="1590558"/>
                </a:cubicBezTo>
                <a:cubicBezTo>
                  <a:pt x="7563283" y="1590823"/>
                  <a:pt x="7563666" y="1591221"/>
                  <a:pt x="7563990" y="1591751"/>
                </a:cubicBezTo>
                <a:cubicBezTo>
                  <a:pt x="7564314" y="1592281"/>
                  <a:pt x="7564550" y="1592944"/>
                  <a:pt x="7564697" y="1593739"/>
                </a:cubicBezTo>
                <a:cubicBezTo>
                  <a:pt x="7564844" y="1594535"/>
                  <a:pt x="7564918" y="1595463"/>
                  <a:pt x="7564918" y="1596523"/>
                </a:cubicBezTo>
                <a:cubicBezTo>
                  <a:pt x="7564918" y="1597583"/>
                  <a:pt x="7564844" y="1598526"/>
                  <a:pt x="7564697" y="1599351"/>
                </a:cubicBezTo>
                <a:cubicBezTo>
                  <a:pt x="7564550" y="1600175"/>
                  <a:pt x="7564344" y="1600867"/>
                  <a:pt x="7564079" y="1601427"/>
                </a:cubicBezTo>
                <a:cubicBezTo>
                  <a:pt x="7563813" y="1601987"/>
                  <a:pt x="7563460" y="1602399"/>
                  <a:pt x="7563018" y="1602664"/>
                </a:cubicBezTo>
                <a:cubicBezTo>
                  <a:pt x="7562576" y="1602930"/>
                  <a:pt x="7562090" y="1603062"/>
                  <a:pt x="7561560" y="1603062"/>
                </a:cubicBezTo>
                <a:lnTo>
                  <a:pt x="7498378" y="1603062"/>
                </a:lnTo>
                <a:cubicBezTo>
                  <a:pt x="7497553" y="1603062"/>
                  <a:pt x="7496832" y="1602959"/>
                  <a:pt x="7496213" y="1602753"/>
                </a:cubicBezTo>
                <a:cubicBezTo>
                  <a:pt x="7495594" y="1602546"/>
                  <a:pt x="7495064" y="1602208"/>
                  <a:pt x="7494622" y="1601737"/>
                </a:cubicBezTo>
                <a:cubicBezTo>
                  <a:pt x="7494181" y="1601265"/>
                  <a:pt x="7493857" y="1600588"/>
                  <a:pt x="7493650" y="1599704"/>
                </a:cubicBezTo>
                <a:cubicBezTo>
                  <a:pt x="7493444" y="1598821"/>
                  <a:pt x="7493341" y="1597730"/>
                  <a:pt x="7493341" y="1596435"/>
                </a:cubicBezTo>
                <a:cubicBezTo>
                  <a:pt x="7493341" y="1595256"/>
                  <a:pt x="7493387" y="1594225"/>
                  <a:pt x="7493478" y="1593342"/>
                </a:cubicBezTo>
                <a:cubicBezTo>
                  <a:pt x="7493569" y="1592458"/>
                  <a:pt x="7493766" y="1591677"/>
                  <a:pt x="7494069" y="1591000"/>
                </a:cubicBezTo>
                <a:cubicBezTo>
                  <a:pt x="7494373" y="1590323"/>
                  <a:pt x="7494752" y="1589645"/>
                  <a:pt x="7495208" y="1588968"/>
                </a:cubicBezTo>
                <a:cubicBezTo>
                  <a:pt x="7495663" y="1588290"/>
                  <a:pt x="7496255" y="1587569"/>
                  <a:pt x="7496983" y="1586802"/>
                </a:cubicBezTo>
                <a:lnTo>
                  <a:pt x="7519839" y="1563297"/>
                </a:lnTo>
                <a:cubicBezTo>
                  <a:pt x="7525120" y="1557877"/>
                  <a:pt x="7529355" y="1553017"/>
                  <a:pt x="7532542" y="1548717"/>
                </a:cubicBezTo>
                <a:cubicBezTo>
                  <a:pt x="7535729" y="1544416"/>
                  <a:pt x="7538188" y="1540498"/>
                  <a:pt x="7539918" y="1536964"/>
                </a:cubicBezTo>
                <a:cubicBezTo>
                  <a:pt x="7541648" y="1533429"/>
                  <a:pt x="7542786" y="1530219"/>
                  <a:pt x="7543332" y="1527332"/>
                </a:cubicBezTo>
                <a:cubicBezTo>
                  <a:pt x="7543879" y="1524445"/>
                  <a:pt x="7544152" y="1521735"/>
                  <a:pt x="7544152" y="1519202"/>
                </a:cubicBezTo>
                <a:cubicBezTo>
                  <a:pt x="7544152" y="1516669"/>
                  <a:pt x="7543726" y="1514268"/>
                  <a:pt x="7542875" y="1512000"/>
                </a:cubicBezTo>
                <a:cubicBezTo>
                  <a:pt x="7542024" y="1509732"/>
                  <a:pt x="7540793" y="1507744"/>
                  <a:pt x="7539183" y="1506035"/>
                </a:cubicBezTo>
                <a:cubicBezTo>
                  <a:pt x="7537572" y="1504327"/>
                  <a:pt x="7535551" y="1502972"/>
                  <a:pt x="7533119" y="1501971"/>
                </a:cubicBezTo>
                <a:cubicBezTo>
                  <a:pt x="7530688" y="1500969"/>
                  <a:pt x="7527891" y="1500468"/>
                  <a:pt x="7524731" y="1500468"/>
                </a:cubicBezTo>
                <a:cubicBezTo>
                  <a:pt x="7521023" y="1500468"/>
                  <a:pt x="7517695" y="1500969"/>
                  <a:pt x="7514746" y="1501971"/>
                </a:cubicBezTo>
                <a:cubicBezTo>
                  <a:pt x="7511798" y="1502972"/>
                  <a:pt x="7509215" y="1504062"/>
                  <a:pt x="7506996" y="1505240"/>
                </a:cubicBezTo>
                <a:cubicBezTo>
                  <a:pt x="7504777" y="1506419"/>
                  <a:pt x="7502923" y="1507508"/>
                  <a:pt x="7501434" y="1508510"/>
                </a:cubicBezTo>
                <a:cubicBezTo>
                  <a:pt x="7499945" y="1509511"/>
                  <a:pt x="7498836" y="1510012"/>
                  <a:pt x="7498106" y="1510012"/>
                </a:cubicBezTo>
                <a:cubicBezTo>
                  <a:pt x="7497681" y="1510012"/>
                  <a:pt x="7497301" y="1509894"/>
                  <a:pt x="7496966" y="1509659"/>
                </a:cubicBezTo>
                <a:cubicBezTo>
                  <a:pt x="7496632" y="1509423"/>
                  <a:pt x="7496358" y="1509040"/>
                  <a:pt x="7496145" y="1508510"/>
                </a:cubicBezTo>
                <a:cubicBezTo>
                  <a:pt x="7495933" y="1507979"/>
                  <a:pt x="7495766" y="1507273"/>
                  <a:pt x="7495644" y="1506389"/>
                </a:cubicBezTo>
                <a:cubicBezTo>
                  <a:pt x="7495523" y="1505505"/>
                  <a:pt x="7495462" y="1504445"/>
                  <a:pt x="7495462" y="1503208"/>
                </a:cubicBezTo>
                <a:cubicBezTo>
                  <a:pt x="7495462" y="1502324"/>
                  <a:pt x="7495491" y="1501558"/>
                  <a:pt x="7495550" y="1500910"/>
                </a:cubicBezTo>
                <a:cubicBezTo>
                  <a:pt x="7495609" y="1500262"/>
                  <a:pt x="7495712" y="1499702"/>
                  <a:pt x="7495859" y="1499231"/>
                </a:cubicBezTo>
                <a:cubicBezTo>
                  <a:pt x="7496007" y="1498760"/>
                  <a:pt x="7496198" y="1498318"/>
                  <a:pt x="7496434" y="1497906"/>
                </a:cubicBezTo>
                <a:cubicBezTo>
                  <a:pt x="7496670" y="1497493"/>
                  <a:pt x="7497141" y="1496978"/>
                  <a:pt x="7497848" y="1496360"/>
                </a:cubicBezTo>
                <a:cubicBezTo>
                  <a:pt x="7498555" y="1495741"/>
                  <a:pt x="7499777" y="1494901"/>
                  <a:pt x="7501515" y="1493841"/>
                </a:cubicBezTo>
                <a:cubicBezTo>
                  <a:pt x="7503253" y="1492780"/>
                  <a:pt x="7505433" y="1491735"/>
                  <a:pt x="7508054" y="1490704"/>
                </a:cubicBezTo>
                <a:cubicBezTo>
                  <a:pt x="7510676" y="1489673"/>
                  <a:pt x="7513562" y="1488804"/>
                  <a:pt x="7516714" y="1488097"/>
                </a:cubicBezTo>
                <a:cubicBezTo>
                  <a:pt x="7519866" y="1487390"/>
                  <a:pt x="7523180" y="1487037"/>
                  <a:pt x="7526655" y="1487037"/>
                </a:cubicBezTo>
                <a:close/>
                <a:moveTo>
                  <a:pt x="5880273" y="1482803"/>
                </a:moveTo>
                <a:cubicBezTo>
                  <a:pt x="5875266" y="1482803"/>
                  <a:pt x="5871201" y="1483981"/>
                  <a:pt x="5868079" y="1486338"/>
                </a:cubicBezTo>
                <a:cubicBezTo>
                  <a:pt x="5864956" y="1488695"/>
                  <a:pt x="5862497" y="1491935"/>
                  <a:pt x="5860700" y="1496059"/>
                </a:cubicBezTo>
                <a:cubicBezTo>
                  <a:pt x="5858903" y="1500182"/>
                  <a:pt x="5857681" y="1505013"/>
                  <a:pt x="5857033" y="1510551"/>
                </a:cubicBezTo>
                <a:cubicBezTo>
                  <a:pt x="5856385" y="1516088"/>
                  <a:pt x="5856061" y="1522038"/>
                  <a:pt x="5856061" y="1528401"/>
                </a:cubicBezTo>
                <a:cubicBezTo>
                  <a:pt x="5856061" y="1536943"/>
                  <a:pt x="5856503" y="1544204"/>
                  <a:pt x="5857386" y="1550183"/>
                </a:cubicBezTo>
                <a:cubicBezTo>
                  <a:pt x="5858270" y="1556162"/>
                  <a:pt x="5859669" y="1561038"/>
                  <a:pt x="5861584" y="1564808"/>
                </a:cubicBezTo>
                <a:cubicBezTo>
                  <a:pt x="5863498" y="1568578"/>
                  <a:pt x="5865943" y="1571318"/>
                  <a:pt x="5868918" y="1573026"/>
                </a:cubicBezTo>
                <a:cubicBezTo>
                  <a:pt x="5871893" y="1574734"/>
                  <a:pt x="5875501" y="1575589"/>
                  <a:pt x="5879743" y="1575589"/>
                </a:cubicBezTo>
                <a:cubicBezTo>
                  <a:pt x="5883042" y="1575589"/>
                  <a:pt x="5885943" y="1575058"/>
                  <a:pt x="5888447" y="1573998"/>
                </a:cubicBezTo>
                <a:cubicBezTo>
                  <a:pt x="5890951" y="1572937"/>
                  <a:pt x="5893101" y="1571421"/>
                  <a:pt x="5894898" y="1569447"/>
                </a:cubicBezTo>
                <a:cubicBezTo>
                  <a:pt x="5896695" y="1567474"/>
                  <a:pt x="5898182" y="1565102"/>
                  <a:pt x="5899360" y="1562334"/>
                </a:cubicBezTo>
                <a:cubicBezTo>
                  <a:pt x="5900539" y="1559565"/>
                  <a:pt x="5901481" y="1556501"/>
                  <a:pt x="5902188" y="1553143"/>
                </a:cubicBezTo>
                <a:cubicBezTo>
                  <a:pt x="5902895" y="1549785"/>
                  <a:pt x="5903381" y="1546147"/>
                  <a:pt x="5903646" y="1542230"/>
                </a:cubicBezTo>
                <a:cubicBezTo>
                  <a:pt x="5903911" y="1538313"/>
                  <a:pt x="5904044" y="1534233"/>
                  <a:pt x="5904044" y="1529991"/>
                </a:cubicBezTo>
                <a:cubicBezTo>
                  <a:pt x="5904044" y="1524277"/>
                  <a:pt x="5903838" y="1519152"/>
                  <a:pt x="5903425" y="1514615"/>
                </a:cubicBezTo>
                <a:cubicBezTo>
                  <a:pt x="5903013" y="1510079"/>
                  <a:pt x="5902409" y="1506073"/>
                  <a:pt x="5901614" y="1502597"/>
                </a:cubicBezTo>
                <a:cubicBezTo>
                  <a:pt x="5900818" y="1499122"/>
                  <a:pt x="5899788" y="1496132"/>
                  <a:pt x="5898521" y="1493628"/>
                </a:cubicBezTo>
                <a:cubicBezTo>
                  <a:pt x="5897254" y="1491125"/>
                  <a:pt x="5895737" y="1489063"/>
                  <a:pt x="5893970" y="1487443"/>
                </a:cubicBezTo>
                <a:cubicBezTo>
                  <a:pt x="5892203" y="1485823"/>
                  <a:pt x="5890185" y="1484645"/>
                  <a:pt x="5887917" y="1483908"/>
                </a:cubicBezTo>
                <a:cubicBezTo>
                  <a:pt x="5885649" y="1483172"/>
                  <a:pt x="5883101" y="1482803"/>
                  <a:pt x="5880273" y="1482803"/>
                </a:cubicBezTo>
                <a:close/>
                <a:moveTo>
                  <a:pt x="5785023" y="1482803"/>
                </a:moveTo>
                <a:cubicBezTo>
                  <a:pt x="5780016" y="1482803"/>
                  <a:pt x="5775951" y="1483981"/>
                  <a:pt x="5772829" y="1486338"/>
                </a:cubicBezTo>
                <a:cubicBezTo>
                  <a:pt x="5769706" y="1488695"/>
                  <a:pt x="5767247" y="1491935"/>
                  <a:pt x="5765450" y="1496059"/>
                </a:cubicBezTo>
                <a:cubicBezTo>
                  <a:pt x="5763653" y="1500182"/>
                  <a:pt x="5762431" y="1505013"/>
                  <a:pt x="5761783" y="1510551"/>
                </a:cubicBezTo>
                <a:cubicBezTo>
                  <a:pt x="5761135" y="1516088"/>
                  <a:pt x="5760811" y="1522038"/>
                  <a:pt x="5760811" y="1528401"/>
                </a:cubicBezTo>
                <a:cubicBezTo>
                  <a:pt x="5760811" y="1536943"/>
                  <a:pt x="5761253" y="1544204"/>
                  <a:pt x="5762136" y="1550183"/>
                </a:cubicBezTo>
                <a:cubicBezTo>
                  <a:pt x="5763020" y="1556162"/>
                  <a:pt x="5764419" y="1561038"/>
                  <a:pt x="5766334" y="1564808"/>
                </a:cubicBezTo>
                <a:cubicBezTo>
                  <a:pt x="5768248" y="1568578"/>
                  <a:pt x="5770693" y="1571318"/>
                  <a:pt x="5773668" y="1573026"/>
                </a:cubicBezTo>
                <a:cubicBezTo>
                  <a:pt x="5776643" y="1574734"/>
                  <a:pt x="5780251" y="1575589"/>
                  <a:pt x="5784493" y="1575589"/>
                </a:cubicBezTo>
                <a:cubicBezTo>
                  <a:pt x="5787792" y="1575589"/>
                  <a:pt x="5790693" y="1575058"/>
                  <a:pt x="5793197" y="1573998"/>
                </a:cubicBezTo>
                <a:cubicBezTo>
                  <a:pt x="5795701" y="1572937"/>
                  <a:pt x="5797851" y="1571421"/>
                  <a:pt x="5799648" y="1569447"/>
                </a:cubicBezTo>
                <a:cubicBezTo>
                  <a:pt x="5801445" y="1567474"/>
                  <a:pt x="5802932" y="1565102"/>
                  <a:pt x="5804110" y="1562334"/>
                </a:cubicBezTo>
                <a:cubicBezTo>
                  <a:pt x="5805289" y="1559565"/>
                  <a:pt x="5806231" y="1556501"/>
                  <a:pt x="5806938" y="1553143"/>
                </a:cubicBezTo>
                <a:cubicBezTo>
                  <a:pt x="5807645" y="1549785"/>
                  <a:pt x="5808131" y="1546147"/>
                  <a:pt x="5808396" y="1542230"/>
                </a:cubicBezTo>
                <a:cubicBezTo>
                  <a:pt x="5808661" y="1538313"/>
                  <a:pt x="5808794" y="1534233"/>
                  <a:pt x="5808794" y="1529991"/>
                </a:cubicBezTo>
                <a:cubicBezTo>
                  <a:pt x="5808794" y="1524277"/>
                  <a:pt x="5808588" y="1519152"/>
                  <a:pt x="5808175" y="1514615"/>
                </a:cubicBezTo>
                <a:cubicBezTo>
                  <a:pt x="5807763" y="1510079"/>
                  <a:pt x="5807159" y="1506073"/>
                  <a:pt x="5806364" y="1502597"/>
                </a:cubicBezTo>
                <a:cubicBezTo>
                  <a:pt x="5805568" y="1499122"/>
                  <a:pt x="5804537" y="1496132"/>
                  <a:pt x="5803271" y="1493628"/>
                </a:cubicBezTo>
                <a:cubicBezTo>
                  <a:pt x="5802004" y="1491125"/>
                  <a:pt x="5800487" y="1489063"/>
                  <a:pt x="5798720" y="1487443"/>
                </a:cubicBezTo>
                <a:cubicBezTo>
                  <a:pt x="5796953" y="1485823"/>
                  <a:pt x="5794935" y="1484645"/>
                  <a:pt x="5792667" y="1483908"/>
                </a:cubicBezTo>
                <a:cubicBezTo>
                  <a:pt x="5790399" y="1483172"/>
                  <a:pt x="5787851" y="1482803"/>
                  <a:pt x="5785023" y="1482803"/>
                </a:cubicBezTo>
                <a:close/>
                <a:moveTo>
                  <a:pt x="5651673" y="1482803"/>
                </a:moveTo>
                <a:cubicBezTo>
                  <a:pt x="5646666" y="1482803"/>
                  <a:pt x="5642601" y="1483981"/>
                  <a:pt x="5639479" y="1486338"/>
                </a:cubicBezTo>
                <a:cubicBezTo>
                  <a:pt x="5636356" y="1488695"/>
                  <a:pt x="5633897" y="1491935"/>
                  <a:pt x="5632100" y="1496059"/>
                </a:cubicBezTo>
                <a:cubicBezTo>
                  <a:pt x="5630303" y="1500182"/>
                  <a:pt x="5629081" y="1505013"/>
                  <a:pt x="5628433" y="1510551"/>
                </a:cubicBezTo>
                <a:cubicBezTo>
                  <a:pt x="5627785" y="1516088"/>
                  <a:pt x="5627461" y="1522038"/>
                  <a:pt x="5627461" y="1528401"/>
                </a:cubicBezTo>
                <a:cubicBezTo>
                  <a:pt x="5627461" y="1536943"/>
                  <a:pt x="5627903" y="1544204"/>
                  <a:pt x="5628786" y="1550183"/>
                </a:cubicBezTo>
                <a:cubicBezTo>
                  <a:pt x="5629670" y="1556162"/>
                  <a:pt x="5631069" y="1561038"/>
                  <a:pt x="5632984" y="1564808"/>
                </a:cubicBezTo>
                <a:cubicBezTo>
                  <a:pt x="5634898" y="1568578"/>
                  <a:pt x="5637343" y="1571318"/>
                  <a:pt x="5640318" y="1573026"/>
                </a:cubicBezTo>
                <a:cubicBezTo>
                  <a:pt x="5643293" y="1574734"/>
                  <a:pt x="5646901" y="1575589"/>
                  <a:pt x="5651143" y="1575589"/>
                </a:cubicBezTo>
                <a:cubicBezTo>
                  <a:pt x="5654442" y="1575589"/>
                  <a:pt x="5657343" y="1575058"/>
                  <a:pt x="5659847" y="1573998"/>
                </a:cubicBezTo>
                <a:cubicBezTo>
                  <a:pt x="5662351" y="1572937"/>
                  <a:pt x="5664501" y="1571421"/>
                  <a:pt x="5666298" y="1569447"/>
                </a:cubicBezTo>
                <a:cubicBezTo>
                  <a:pt x="5668095" y="1567474"/>
                  <a:pt x="5669582" y="1565102"/>
                  <a:pt x="5670760" y="1562334"/>
                </a:cubicBezTo>
                <a:cubicBezTo>
                  <a:pt x="5671939" y="1559565"/>
                  <a:pt x="5672881" y="1556501"/>
                  <a:pt x="5673588" y="1553143"/>
                </a:cubicBezTo>
                <a:cubicBezTo>
                  <a:pt x="5674295" y="1549785"/>
                  <a:pt x="5674781" y="1546147"/>
                  <a:pt x="5675046" y="1542230"/>
                </a:cubicBezTo>
                <a:cubicBezTo>
                  <a:pt x="5675311" y="1538313"/>
                  <a:pt x="5675444" y="1534233"/>
                  <a:pt x="5675444" y="1529991"/>
                </a:cubicBezTo>
                <a:cubicBezTo>
                  <a:pt x="5675444" y="1524277"/>
                  <a:pt x="5675238" y="1519152"/>
                  <a:pt x="5674825" y="1514615"/>
                </a:cubicBezTo>
                <a:cubicBezTo>
                  <a:pt x="5674413" y="1510079"/>
                  <a:pt x="5673809" y="1506073"/>
                  <a:pt x="5673014" y="1502597"/>
                </a:cubicBezTo>
                <a:cubicBezTo>
                  <a:pt x="5672218" y="1499122"/>
                  <a:pt x="5671187" y="1496132"/>
                  <a:pt x="5669921" y="1493628"/>
                </a:cubicBezTo>
                <a:cubicBezTo>
                  <a:pt x="5668654" y="1491125"/>
                  <a:pt x="5667137" y="1489063"/>
                  <a:pt x="5665370" y="1487443"/>
                </a:cubicBezTo>
                <a:cubicBezTo>
                  <a:pt x="5663603" y="1485823"/>
                  <a:pt x="5661585" y="1484645"/>
                  <a:pt x="5659317" y="1483908"/>
                </a:cubicBezTo>
                <a:cubicBezTo>
                  <a:pt x="5657049" y="1483172"/>
                  <a:pt x="5654501" y="1482803"/>
                  <a:pt x="5651673" y="1482803"/>
                </a:cubicBezTo>
                <a:close/>
                <a:moveTo>
                  <a:pt x="5556423" y="1482803"/>
                </a:moveTo>
                <a:cubicBezTo>
                  <a:pt x="5551416" y="1482803"/>
                  <a:pt x="5547351" y="1483981"/>
                  <a:pt x="5544229" y="1486338"/>
                </a:cubicBezTo>
                <a:cubicBezTo>
                  <a:pt x="5541106" y="1488695"/>
                  <a:pt x="5538647" y="1491935"/>
                  <a:pt x="5536850" y="1496059"/>
                </a:cubicBezTo>
                <a:cubicBezTo>
                  <a:pt x="5535053" y="1500182"/>
                  <a:pt x="5533831" y="1505013"/>
                  <a:pt x="5533183" y="1510551"/>
                </a:cubicBezTo>
                <a:cubicBezTo>
                  <a:pt x="5532535" y="1516088"/>
                  <a:pt x="5532211" y="1522038"/>
                  <a:pt x="5532211" y="1528401"/>
                </a:cubicBezTo>
                <a:cubicBezTo>
                  <a:pt x="5532211" y="1536943"/>
                  <a:pt x="5532653" y="1544204"/>
                  <a:pt x="5533536" y="1550183"/>
                </a:cubicBezTo>
                <a:cubicBezTo>
                  <a:pt x="5534420" y="1556162"/>
                  <a:pt x="5535819" y="1561038"/>
                  <a:pt x="5537734" y="1564808"/>
                </a:cubicBezTo>
                <a:cubicBezTo>
                  <a:pt x="5539648" y="1568578"/>
                  <a:pt x="5542093" y="1571318"/>
                  <a:pt x="5545068" y="1573026"/>
                </a:cubicBezTo>
                <a:cubicBezTo>
                  <a:pt x="5548043" y="1574734"/>
                  <a:pt x="5551651" y="1575589"/>
                  <a:pt x="5555893" y="1575589"/>
                </a:cubicBezTo>
                <a:cubicBezTo>
                  <a:pt x="5559192" y="1575589"/>
                  <a:pt x="5562093" y="1575058"/>
                  <a:pt x="5564597" y="1573998"/>
                </a:cubicBezTo>
                <a:cubicBezTo>
                  <a:pt x="5567101" y="1572937"/>
                  <a:pt x="5569251" y="1571421"/>
                  <a:pt x="5571048" y="1569447"/>
                </a:cubicBezTo>
                <a:cubicBezTo>
                  <a:pt x="5572845" y="1567474"/>
                  <a:pt x="5574332" y="1565102"/>
                  <a:pt x="5575510" y="1562334"/>
                </a:cubicBezTo>
                <a:cubicBezTo>
                  <a:pt x="5576689" y="1559565"/>
                  <a:pt x="5577631" y="1556501"/>
                  <a:pt x="5578338" y="1553143"/>
                </a:cubicBezTo>
                <a:cubicBezTo>
                  <a:pt x="5579045" y="1549785"/>
                  <a:pt x="5579531" y="1546147"/>
                  <a:pt x="5579796" y="1542230"/>
                </a:cubicBezTo>
                <a:cubicBezTo>
                  <a:pt x="5580061" y="1538313"/>
                  <a:pt x="5580194" y="1534233"/>
                  <a:pt x="5580194" y="1529991"/>
                </a:cubicBezTo>
                <a:cubicBezTo>
                  <a:pt x="5580194" y="1524277"/>
                  <a:pt x="5579988" y="1519152"/>
                  <a:pt x="5579575" y="1514615"/>
                </a:cubicBezTo>
                <a:cubicBezTo>
                  <a:pt x="5579163" y="1510079"/>
                  <a:pt x="5578559" y="1506073"/>
                  <a:pt x="5577764" y="1502597"/>
                </a:cubicBezTo>
                <a:cubicBezTo>
                  <a:pt x="5576968" y="1499122"/>
                  <a:pt x="5575937" y="1496132"/>
                  <a:pt x="5574671" y="1493628"/>
                </a:cubicBezTo>
                <a:cubicBezTo>
                  <a:pt x="5573404" y="1491125"/>
                  <a:pt x="5571887" y="1489063"/>
                  <a:pt x="5570120" y="1487443"/>
                </a:cubicBezTo>
                <a:cubicBezTo>
                  <a:pt x="5568353" y="1485823"/>
                  <a:pt x="5566335" y="1484645"/>
                  <a:pt x="5564067" y="1483908"/>
                </a:cubicBezTo>
                <a:cubicBezTo>
                  <a:pt x="5561799" y="1483172"/>
                  <a:pt x="5559251" y="1482803"/>
                  <a:pt x="5556423" y="1482803"/>
                </a:cubicBezTo>
                <a:close/>
                <a:moveTo>
                  <a:pt x="5284277" y="1472023"/>
                </a:moveTo>
                <a:lnTo>
                  <a:pt x="5350905" y="1472023"/>
                </a:lnTo>
                <a:cubicBezTo>
                  <a:pt x="5351730" y="1472023"/>
                  <a:pt x="5352452" y="1472111"/>
                  <a:pt x="5353070" y="1472288"/>
                </a:cubicBezTo>
                <a:cubicBezTo>
                  <a:pt x="5353689" y="1472465"/>
                  <a:pt x="5354160" y="1472818"/>
                  <a:pt x="5354484" y="1473348"/>
                </a:cubicBezTo>
                <a:cubicBezTo>
                  <a:pt x="5354808" y="1473879"/>
                  <a:pt x="5355059" y="1474556"/>
                  <a:pt x="5355235" y="1475380"/>
                </a:cubicBezTo>
                <a:cubicBezTo>
                  <a:pt x="5355412" y="1476206"/>
                  <a:pt x="5355501" y="1477266"/>
                  <a:pt x="5355501" y="1478562"/>
                </a:cubicBezTo>
                <a:cubicBezTo>
                  <a:pt x="5355501" y="1479622"/>
                  <a:pt x="5355456" y="1480580"/>
                  <a:pt x="5355368" y="1481434"/>
                </a:cubicBezTo>
                <a:cubicBezTo>
                  <a:pt x="5355280" y="1482288"/>
                  <a:pt x="5355162" y="1483113"/>
                  <a:pt x="5355015" y="1483908"/>
                </a:cubicBezTo>
                <a:cubicBezTo>
                  <a:pt x="5354867" y="1484703"/>
                  <a:pt x="5354661" y="1485469"/>
                  <a:pt x="5354396" y="1486206"/>
                </a:cubicBezTo>
                <a:cubicBezTo>
                  <a:pt x="5354131" y="1486942"/>
                  <a:pt x="5353822" y="1487722"/>
                  <a:pt x="5353468" y="1488547"/>
                </a:cubicBezTo>
                <a:lnTo>
                  <a:pt x="5312289" y="1583453"/>
                </a:lnTo>
                <a:cubicBezTo>
                  <a:pt x="5311995" y="1584160"/>
                  <a:pt x="5311626" y="1584734"/>
                  <a:pt x="5311185" y="1585176"/>
                </a:cubicBezTo>
                <a:cubicBezTo>
                  <a:pt x="5310743" y="1585618"/>
                  <a:pt x="5310183" y="1585971"/>
                  <a:pt x="5309506" y="1586237"/>
                </a:cubicBezTo>
                <a:cubicBezTo>
                  <a:pt x="5308828" y="1586502"/>
                  <a:pt x="5307959" y="1586678"/>
                  <a:pt x="5306899" y="1586767"/>
                </a:cubicBezTo>
                <a:cubicBezTo>
                  <a:pt x="5305838" y="1586855"/>
                  <a:pt x="5304542" y="1586900"/>
                  <a:pt x="5303011" y="1586900"/>
                </a:cubicBezTo>
                <a:cubicBezTo>
                  <a:pt x="5301008" y="1586900"/>
                  <a:pt x="5299447" y="1586811"/>
                  <a:pt x="5298327" y="1586634"/>
                </a:cubicBezTo>
                <a:cubicBezTo>
                  <a:pt x="5297208" y="1586458"/>
                  <a:pt x="5296398" y="1586177"/>
                  <a:pt x="5295897" y="1585795"/>
                </a:cubicBezTo>
                <a:cubicBezTo>
                  <a:pt x="5295397" y="1585412"/>
                  <a:pt x="5295176" y="1584940"/>
                  <a:pt x="5295234" y="1584381"/>
                </a:cubicBezTo>
                <a:cubicBezTo>
                  <a:pt x="5295293" y="1583821"/>
                  <a:pt x="5295500" y="1583158"/>
                  <a:pt x="5295853" y="1582393"/>
                </a:cubicBezTo>
                <a:lnTo>
                  <a:pt x="5339153" y="1485366"/>
                </a:lnTo>
                <a:lnTo>
                  <a:pt x="5284277" y="1485366"/>
                </a:lnTo>
                <a:cubicBezTo>
                  <a:pt x="5283158" y="1485366"/>
                  <a:pt x="5282318" y="1484777"/>
                  <a:pt x="5281759" y="1483599"/>
                </a:cubicBezTo>
                <a:cubicBezTo>
                  <a:pt x="5281199" y="1482420"/>
                  <a:pt x="5280919" y="1480771"/>
                  <a:pt x="5280919" y="1478650"/>
                </a:cubicBezTo>
                <a:cubicBezTo>
                  <a:pt x="5280919" y="1477531"/>
                  <a:pt x="5280993" y="1476559"/>
                  <a:pt x="5281140" y="1475734"/>
                </a:cubicBezTo>
                <a:cubicBezTo>
                  <a:pt x="5281287" y="1474909"/>
                  <a:pt x="5281508" y="1474217"/>
                  <a:pt x="5281803" y="1473657"/>
                </a:cubicBezTo>
                <a:cubicBezTo>
                  <a:pt x="5282097" y="1473098"/>
                  <a:pt x="5282451" y="1472685"/>
                  <a:pt x="5282863" y="1472420"/>
                </a:cubicBezTo>
                <a:cubicBezTo>
                  <a:pt x="5283276" y="1472155"/>
                  <a:pt x="5283747" y="1472023"/>
                  <a:pt x="5284277" y="1472023"/>
                </a:cubicBezTo>
                <a:close/>
                <a:moveTo>
                  <a:pt x="5037794" y="1471493"/>
                </a:moveTo>
                <a:cubicBezTo>
                  <a:pt x="5039267" y="1471493"/>
                  <a:pt x="5040490" y="1471566"/>
                  <a:pt x="5041462" y="1471713"/>
                </a:cubicBezTo>
                <a:cubicBezTo>
                  <a:pt x="5042434" y="1471861"/>
                  <a:pt x="5043214" y="1472038"/>
                  <a:pt x="5043803" y="1472244"/>
                </a:cubicBezTo>
                <a:cubicBezTo>
                  <a:pt x="5044392" y="1472450"/>
                  <a:pt x="5044805" y="1472729"/>
                  <a:pt x="5045040" y="1473083"/>
                </a:cubicBezTo>
                <a:cubicBezTo>
                  <a:pt x="5045276" y="1473437"/>
                  <a:pt x="5045394" y="1473849"/>
                  <a:pt x="5045394" y="1474320"/>
                </a:cubicBezTo>
                <a:lnTo>
                  <a:pt x="5045394" y="1573202"/>
                </a:lnTo>
                <a:lnTo>
                  <a:pt x="5086396" y="1573202"/>
                </a:lnTo>
                <a:cubicBezTo>
                  <a:pt x="5086926" y="1573202"/>
                  <a:pt x="5087383" y="1573335"/>
                  <a:pt x="5087766" y="1573600"/>
                </a:cubicBezTo>
                <a:cubicBezTo>
                  <a:pt x="5088149" y="1573865"/>
                  <a:pt x="5088473" y="1574248"/>
                  <a:pt x="5088738" y="1574749"/>
                </a:cubicBezTo>
                <a:cubicBezTo>
                  <a:pt x="5089003" y="1575249"/>
                  <a:pt x="5089194" y="1575912"/>
                  <a:pt x="5089312" y="1576737"/>
                </a:cubicBezTo>
                <a:cubicBezTo>
                  <a:pt x="5089430" y="1577562"/>
                  <a:pt x="5089489" y="1578563"/>
                  <a:pt x="5089489" y="1579742"/>
                </a:cubicBezTo>
                <a:cubicBezTo>
                  <a:pt x="5089489" y="1580920"/>
                  <a:pt x="5089430" y="1581907"/>
                  <a:pt x="5089312" y="1582702"/>
                </a:cubicBezTo>
                <a:cubicBezTo>
                  <a:pt x="5089194" y="1583497"/>
                  <a:pt x="5089003" y="1584174"/>
                  <a:pt x="5088738" y="1584734"/>
                </a:cubicBezTo>
                <a:cubicBezTo>
                  <a:pt x="5088473" y="1585294"/>
                  <a:pt x="5088149" y="1585707"/>
                  <a:pt x="5087766" y="1585971"/>
                </a:cubicBezTo>
                <a:cubicBezTo>
                  <a:pt x="5087383" y="1586237"/>
                  <a:pt x="5086926" y="1586369"/>
                  <a:pt x="5086396" y="1586369"/>
                </a:cubicBezTo>
                <a:lnTo>
                  <a:pt x="5035850" y="1586369"/>
                </a:lnTo>
                <a:cubicBezTo>
                  <a:pt x="5034495" y="1586369"/>
                  <a:pt x="5033214" y="1585913"/>
                  <a:pt x="5032006" y="1585000"/>
                </a:cubicBezTo>
                <a:cubicBezTo>
                  <a:pt x="5030799" y="1584086"/>
                  <a:pt x="5030195" y="1582481"/>
                  <a:pt x="5030195" y="1580183"/>
                </a:cubicBezTo>
                <a:lnTo>
                  <a:pt x="5030195" y="1474320"/>
                </a:lnTo>
                <a:cubicBezTo>
                  <a:pt x="5030195" y="1473849"/>
                  <a:pt x="5030313" y="1473437"/>
                  <a:pt x="5030548" y="1473083"/>
                </a:cubicBezTo>
                <a:cubicBezTo>
                  <a:pt x="5030784" y="1472729"/>
                  <a:pt x="5031196" y="1472450"/>
                  <a:pt x="5031785" y="1472244"/>
                </a:cubicBezTo>
                <a:cubicBezTo>
                  <a:pt x="5032375" y="1472038"/>
                  <a:pt x="5033170" y="1471861"/>
                  <a:pt x="5034171" y="1471713"/>
                </a:cubicBezTo>
                <a:cubicBezTo>
                  <a:pt x="5035173" y="1471566"/>
                  <a:pt x="5036381" y="1471493"/>
                  <a:pt x="5037794" y="1471493"/>
                </a:cubicBezTo>
                <a:close/>
                <a:moveTo>
                  <a:pt x="5227908" y="1471227"/>
                </a:moveTo>
                <a:cubicBezTo>
                  <a:pt x="5229322" y="1471227"/>
                  <a:pt x="5230500" y="1471286"/>
                  <a:pt x="5231443" y="1471404"/>
                </a:cubicBezTo>
                <a:cubicBezTo>
                  <a:pt x="5232386" y="1471522"/>
                  <a:pt x="5233122" y="1471684"/>
                  <a:pt x="5233652" y="1471890"/>
                </a:cubicBezTo>
                <a:cubicBezTo>
                  <a:pt x="5234182" y="1472096"/>
                  <a:pt x="5234536" y="1472362"/>
                  <a:pt x="5234713" y="1472685"/>
                </a:cubicBezTo>
                <a:cubicBezTo>
                  <a:pt x="5234889" y="1473009"/>
                  <a:pt x="5234978" y="1473348"/>
                  <a:pt x="5234978" y="1473702"/>
                </a:cubicBezTo>
                <a:lnTo>
                  <a:pt x="5234978" y="1574175"/>
                </a:lnTo>
                <a:lnTo>
                  <a:pt x="5255656" y="1574175"/>
                </a:lnTo>
                <a:cubicBezTo>
                  <a:pt x="5256127" y="1574175"/>
                  <a:pt x="5256569" y="1574307"/>
                  <a:pt x="5256981" y="1574572"/>
                </a:cubicBezTo>
                <a:cubicBezTo>
                  <a:pt x="5257393" y="1574837"/>
                  <a:pt x="5257732" y="1575221"/>
                  <a:pt x="5257997" y="1575721"/>
                </a:cubicBezTo>
                <a:cubicBezTo>
                  <a:pt x="5258262" y="1576222"/>
                  <a:pt x="5258468" y="1576855"/>
                  <a:pt x="5258616" y="1577621"/>
                </a:cubicBezTo>
                <a:cubicBezTo>
                  <a:pt x="5258763" y="1578387"/>
                  <a:pt x="5258837" y="1579300"/>
                  <a:pt x="5258837" y="1580360"/>
                </a:cubicBezTo>
                <a:cubicBezTo>
                  <a:pt x="5258837" y="1581480"/>
                  <a:pt x="5258748" y="1582422"/>
                  <a:pt x="5258572" y="1583188"/>
                </a:cubicBezTo>
                <a:cubicBezTo>
                  <a:pt x="5258395" y="1583954"/>
                  <a:pt x="5258159" y="1584572"/>
                  <a:pt x="5257865" y="1585044"/>
                </a:cubicBezTo>
                <a:cubicBezTo>
                  <a:pt x="5257570" y="1585515"/>
                  <a:pt x="5257231" y="1585854"/>
                  <a:pt x="5256848" y="1586060"/>
                </a:cubicBezTo>
                <a:cubicBezTo>
                  <a:pt x="5256466" y="1586266"/>
                  <a:pt x="5256068" y="1586369"/>
                  <a:pt x="5255656" y="1586369"/>
                </a:cubicBezTo>
                <a:lnTo>
                  <a:pt x="5195920" y="1586369"/>
                </a:lnTo>
                <a:cubicBezTo>
                  <a:pt x="5195507" y="1586369"/>
                  <a:pt x="5195124" y="1586266"/>
                  <a:pt x="5194771" y="1586060"/>
                </a:cubicBezTo>
                <a:cubicBezTo>
                  <a:pt x="5194417" y="1585854"/>
                  <a:pt x="5194079" y="1585515"/>
                  <a:pt x="5193755" y="1585044"/>
                </a:cubicBezTo>
                <a:cubicBezTo>
                  <a:pt x="5193431" y="1584572"/>
                  <a:pt x="5193180" y="1583954"/>
                  <a:pt x="5193004" y="1583188"/>
                </a:cubicBezTo>
                <a:cubicBezTo>
                  <a:pt x="5192827" y="1582422"/>
                  <a:pt x="5192738" y="1581480"/>
                  <a:pt x="5192738" y="1580360"/>
                </a:cubicBezTo>
                <a:cubicBezTo>
                  <a:pt x="5192738" y="1579300"/>
                  <a:pt x="5192827" y="1578387"/>
                  <a:pt x="5193004" y="1577621"/>
                </a:cubicBezTo>
                <a:cubicBezTo>
                  <a:pt x="5193180" y="1576855"/>
                  <a:pt x="5193401" y="1576222"/>
                  <a:pt x="5193666" y="1575721"/>
                </a:cubicBezTo>
                <a:cubicBezTo>
                  <a:pt x="5193931" y="1575221"/>
                  <a:pt x="5194255" y="1574837"/>
                  <a:pt x="5194638" y="1574572"/>
                </a:cubicBezTo>
                <a:cubicBezTo>
                  <a:pt x="5195021" y="1574307"/>
                  <a:pt x="5195448" y="1574175"/>
                  <a:pt x="5195920" y="1574175"/>
                </a:cubicBezTo>
                <a:lnTo>
                  <a:pt x="5219779" y="1574175"/>
                </a:lnTo>
                <a:lnTo>
                  <a:pt x="5219779" y="1487221"/>
                </a:lnTo>
                <a:lnTo>
                  <a:pt x="5197687" y="1500389"/>
                </a:lnTo>
                <a:cubicBezTo>
                  <a:pt x="5196568" y="1500978"/>
                  <a:pt x="5195669" y="1501331"/>
                  <a:pt x="5194992" y="1501449"/>
                </a:cubicBezTo>
                <a:cubicBezTo>
                  <a:pt x="5194314" y="1501567"/>
                  <a:pt x="5193769" y="1501434"/>
                  <a:pt x="5193357" y="1501051"/>
                </a:cubicBezTo>
                <a:cubicBezTo>
                  <a:pt x="5192945" y="1500668"/>
                  <a:pt x="5192665" y="1500035"/>
                  <a:pt x="5192518" y="1499151"/>
                </a:cubicBezTo>
                <a:cubicBezTo>
                  <a:pt x="5192370" y="1498268"/>
                  <a:pt x="5192297" y="1497148"/>
                  <a:pt x="5192297" y="1495793"/>
                </a:cubicBezTo>
                <a:cubicBezTo>
                  <a:pt x="5192297" y="1494792"/>
                  <a:pt x="5192341" y="1493938"/>
                  <a:pt x="5192429" y="1493231"/>
                </a:cubicBezTo>
                <a:cubicBezTo>
                  <a:pt x="5192518" y="1492524"/>
                  <a:pt x="5192650" y="1491935"/>
                  <a:pt x="5192827" y="1491463"/>
                </a:cubicBezTo>
                <a:cubicBezTo>
                  <a:pt x="5193004" y="1490992"/>
                  <a:pt x="5193254" y="1490580"/>
                  <a:pt x="5193578" y="1490226"/>
                </a:cubicBezTo>
                <a:cubicBezTo>
                  <a:pt x="5193902" y="1489873"/>
                  <a:pt x="5194329" y="1489519"/>
                  <a:pt x="5194859" y="1489166"/>
                </a:cubicBezTo>
                <a:lnTo>
                  <a:pt x="5221193" y="1472288"/>
                </a:lnTo>
                <a:cubicBezTo>
                  <a:pt x="5221428" y="1472111"/>
                  <a:pt x="5221723" y="1471964"/>
                  <a:pt x="5222076" y="1471846"/>
                </a:cubicBezTo>
                <a:cubicBezTo>
                  <a:pt x="5222430" y="1471728"/>
                  <a:pt x="5222871" y="1471610"/>
                  <a:pt x="5223402" y="1471493"/>
                </a:cubicBezTo>
                <a:cubicBezTo>
                  <a:pt x="5223932" y="1471375"/>
                  <a:pt x="5224550" y="1471301"/>
                  <a:pt x="5225257" y="1471271"/>
                </a:cubicBezTo>
                <a:cubicBezTo>
                  <a:pt x="5225964" y="1471242"/>
                  <a:pt x="5226848" y="1471227"/>
                  <a:pt x="5227908" y="1471227"/>
                </a:cubicBezTo>
                <a:close/>
                <a:moveTo>
                  <a:pt x="5472042" y="1470432"/>
                </a:moveTo>
                <a:cubicBezTo>
                  <a:pt x="5474222" y="1470432"/>
                  <a:pt x="5476431" y="1470565"/>
                  <a:pt x="5478670" y="1470829"/>
                </a:cubicBezTo>
                <a:cubicBezTo>
                  <a:pt x="5480908" y="1471095"/>
                  <a:pt x="5482970" y="1471448"/>
                  <a:pt x="5484855" y="1471890"/>
                </a:cubicBezTo>
                <a:cubicBezTo>
                  <a:pt x="5486741" y="1472332"/>
                  <a:pt x="5488331" y="1472818"/>
                  <a:pt x="5489627" y="1473348"/>
                </a:cubicBezTo>
                <a:cubicBezTo>
                  <a:pt x="5490923" y="1473879"/>
                  <a:pt x="5491778" y="1474305"/>
                  <a:pt x="5492190" y="1474629"/>
                </a:cubicBezTo>
                <a:cubicBezTo>
                  <a:pt x="5492602" y="1474954"/>
                  <a:pt x="5492912" y="1475307"/>
                  <a:pt x="5493118" y="1475690"/>
                </a:cubicBezTo>
                <a:cubicBezTo>
                  <a:pt x="5493324" y="1476073"/>
                  <a:pt x="5493486" y="1476485"/>
                  <a:pt x="5493604" y="1476927"/>
                </a:cubicBezTo>
                <a:cubicBezTo>
                  <a:pt x="5493722" y="1477369"/>
                  <a:pt x="5493810" y="1477870"/>
                  <a:pt x="5493869" y="1478429"/>
                </a:cubicBezTo>
                <a:cubicBezTo>
                  <a:pt x="5493928" y="1478989"/>
                  <a:pt x="5493957" y="1479681"/>
                  <a:pt x="5493957" y="1480506"/>
                </a:cubicBezTo>
                <a:cubicBezTo>
                  <a:pt x="5493957" y="1481566"/>
                  <a:pt x="5493943" y="1482479"/>
                  <a:pt x="5493913" y="1483245"/>
                </a:cubicBezTo>
                <a:cubicBezTo>
                  <a:pt x="5493884" y="1484011"/>
                  <a:pt x="5493766" y="1484630"/>
                  <a:pt x="5493560" y="1485101"/>
                </a:cubicBezTo>
                <a:cubicBezTo>
                  <a:pt x="5493353" y="1485572"/>
                  <a:pt x="5493088" y="1485926"/>
                  <a:pt x="5492764" y="1486161"/>
                </a:cubicBezTo>
                <a:cubicBezTo>
                  <a:pt x="5492440" y="1486397"/>
                  <a:pt x="5492013" y="1486515"/>
                  <a:pt x="5491483" y="1486515"/>
                </a:cubicBezTo>
                <a:cubicBezTo>
                  <a:pt x="5490835" y="1486515"/>
                  <a:pt x="5489951" y="1486309"/>
                  <a:pt x="5488832" y="1485896"/>
                </a:cubicBezTo>
                <a:cubicBezTo>
                  <a:pt x="5487713" y="1485484"/>
                  <a:pt x="5486358" y="1485027"/>
                  <a:pt x="5484767" y="1484527"/>
                </a:cubicBezTo>
                <a:cubicBezTo>
                  <a:pt x="5483176" y="1484026"/>
                  <a:pt x="5481247" y="1483569"/>
                  <a:pt x="5478979" y="1483157"/>
                </a:cubicBezTo>
                <a:cubicBezTo>
                  <a:pt x="5476711" y="1482745"/>
                  <a:pt x="5474075" y="1482539"/>
                  <a:pt x="5471070" y="1482539"/>
                </a:cubicBezTo>
                <a:cubicBezTo>
                  <a:pt x="5465592" y="1482539"/>
                  <a:pt x="5460879" y="1483658"/>
                  <a:pt x="5456932" y="1485896"/>
                </a:cubicBezTo>
                <a:cubicBezTo>
                  <a:pt x="5452985" y="1488135"/>
                  <a:pt x="5449759" y="1491139"/>
                  <a:pt x="5447255" y="1494910"/>
                </a:cubicBezTo>
                <a:cubicBezTo>
                  <a:pt x="5444752" y="1498680"/>
                  <a:pt x="5442896" y="1503054"/>
                  <a:pt x="5441688" y="1508032"/>
                </a:cubicBezTo>
                <a:cubicBezTo>
                  <a:pt x="5440481" y="1513010"/>
                  <a:pt x="5439788" y="1518209"/>
                  <a:pt x="5439612" y="1523629"/>
                </a:cubicBezTo>
                <a:cubicBezTo>
                  <a:pt x="5441143" y="1522745"/>
                  <a:pt x="5442867" y="1521861"/>
                  <a:pt x="5444781" y="1520978"/>
                </a:cubicBezTo>
                <a:cubicBezTo>
                  <a:pt x="5446696" y="1520094"/>
                  <a:pt x="5448787" y="1519299"/>
                  <a:pt x="5451055" y="1518592"/>
                </a:cubicBezTo>
                <a:cubicBezTo>
                  <a:pt x="5453323" y="1517885"/>
                  <a:pt x="5455724" y="1517311"/>
                  <a:pt x="5458257" y="1516869"/>
                </a:cubicBezTo>
                <a:cubicBezTo>
                  <a:pt x="5460790" y="1516427"/>
                  <a:pt x="5463500" y="1516206"/>
                  <a:pt x="5466387" y="1516206"/>
                </a:cubicBezTo>
                <a:cubicBezTo>
                  <a:pt x="5472572" y="1516206"/>
                  <a:pt x="5477786" y="1517045"/>
                  <a:pt x="5482028" y="1518724"/>
                </a:cubicBezTo>
                <a:cubicBezTo>
                  <a:pt x="5486269" y="1520403"/>
                  <a:pt x="5489701" y="1522730"/>
                  <a:pt x="5492322" y="1525705"/>
                </a:cubicBezTo>
                <a:cubicBezTo>
                  <a:pt x="5494944" y="1528681"/>
                  <a:pt x="5496814" y="1532186"/>
                  <a:pt x="5497934" y="1536221"/>
                </a:cubicBezTo>
                <a:cubicBezTo>
                  <a:pt x="5499053" y="1540256"/>
                  <a:pt x="5499613" y="1544631"/>
                  <a:pt x="5499613" y="1549344"/>
                </a:cubicBezTo>
                <a:cubicBezTo>
                  <a:pt x="5499613" y="1554351"/>
                  <a:pt x="5498847" y="1559197"/>
                  <a:pt x="5497315" y="1563880"/>
                </a:cubicBezTo>
                <a:cubicBezTo>
                  <a:pt x="5495783" y="1568563"/>
                  <a:pt x="5493427" y="1572687"/>
                  <a:pt x="5490246" y="1576251"/>
                </a:cubicBezTo>
                <a:cubicBezTo>
                  <a:pt x="5487065" y="1579815"/>
                  <a:pt x="5483029" y="1582673"/>
                  <a:pt x="5478140" y="1584823"/>
                </a:cubicBezTo>
                <a:cubicBezTo>
                  <a:pt x="5473250" y="1586973"/>
                  <a:pt x="5467477" y="1588048"/>
                  <a:pt x="5460820" y="1588048"/>
                </a:cubicBezTo>
                <a:cubicBezTo>
                  <a:pt x="5456048" y="1588048"/>
                  <a:pt x="5451836" y="1587459"/>
                  <a:pt x="5448183" y="1586281"/>
                </a:cubicBezTo>
                <a:cubicBezTo>
                  <a:pt x="5444531" y="1585103"/>
                  <a:pt x="5441350" y="1583424"/>
                  <a:pt x="5438640" y="1581244"/>
                </a:cubicBezTo>
                <a:cubicBezTo>
                  <a:pt x="5435930" y="1579064"/>
                  <a:pt x="5433676" y="1576384"/>
                  <a:pt x="5431880" y="1573202"/>
                </a:cubicBezTo>
                <a:cubicBezTo>
                  <a:pt x="5430083" y="1570021"/>
                  <a:pt x="5428640" y="1566398"/>
                  <a:pt x="5427550" y="1562334"/>
                </a:cubicBezTo>
                <a:cubicBezTo>
                  <a:pt x="5426460" y="1558269"/>
                  <a:pt x="5425679" y="1553821"/>
                  <a:pt x="5425208" y="1548990"/>
                </a:cubicBezTo>
                <a:cubicBezTo>
                  <a:pt x="5424737" y="1544160"/>
                  <a:pt x="5424501" y="1538975"/>
                  <a:pt x="5424501" y="1533437"/>
                </a:cubicBezTo>
                <a:cubicBezTo>
                  <a:pt x="5424501" y="1528548"/>
                  <a:pt x="5424766" y="1523600"/>
                  <a:pt x="5425296" y="1518592"/>
                </a:cubicBezTo>
                <a:cubicBezTo>
                  <a:pt x="5425827" y="1513584"/>
                  <a:pt x="5426769" y="1508754"/>
                  <a:pt x="5428124" y="1504100"/>
                </a:cubicBezTo>
                <a:cubicBezTo>
                  <a:pt x="5429479" y="1499446"/>
                  <a:pt x="5431320" y="1495072"/>
                  <a:pt x="5433647" y="1490977"/>
                </a:cubicBezTo>
                <a:cubicBezTo>
                  <a:pt x="5435974" y="1486883"/>
                  <a:pt x="5438890" y="1483319"/>
                  <a:pt x="5442395" y="1480285"/>
                </a:cubicBezTo>
                <a:cubicBezTo>
                  <a:pt x="5445900" y="1477251"/>
                  <a:pt x="5450098" y="1474850"/>
                  <a:pt x="5454988" y="1473083"/>
                </a:cubicBezTo>
                <a:cubicBezTo>
                  <a:pt x="5459877" y="1471316"/>
                  <a:pt x="5465562" y="1470432"/>
                  <a:pt x="5472042" y="1470432"/>
                </a:cubicBezTo>
                <a:close/>
                <a:moveTo>
                  <a:pt x="5881157" y="1470344"/>
                </a:moveTo>
                <a:cubicBezTo>
                  <a:pt x="5888403" y="1470344"/>
                  <a:pt x="5894486" y="1471625"/>
                  <a:pt x="5899405" y="1474188"/>
                </a:cubicBezTo>
                <a:cubicBezTo>
                  <a:pt x="5904324" y="1476750"/>
                  <a:pt x="5908285" y="1480521"/>
                  <a:pt x="5911290" y="1485498"/>
                </a:cubicBezTo>
                <a:cubicBezTo>
                  <a:pt x="5914294" y="1490477"/>
                  <a:pt x="5916430" y="1496603"/>
                  <a:pt x="5917696" y="1503879"/>
                </a:cubicBezTo>
                <a:cubicBezTo>
                  <a:pt x="5918963" y="1511154"/>
                  <a:pt x="5919596" y="1519505"/>
                  <a:pt x="5919596" y="1528931"/>
                </a:cubicBezTo>
                <a:cubicBezTo>
                  <a:pt x="5919596" y="1537709"/>
                  <a:pt x="5918904" y="1545720"/>
                  <a:pt x="5917520" y="1552966"/>
                </a:cubicBezTo>
                <a:cubicBezTo>
                  <a:pt x="5916135" y="1560213"/>
                  <a:pt x="5913838" y="1566442"/>
                  <a:pt x="5910627" y="1571656"/>
                </a:cubicBezTo>
                <a:cubicBezTo>
                  <a:pt x="5907417" y="1576870"/>
                  <a:pt x="5903219" y="1580905"/>
                  <a:pt x="5898035" y="1583762"/>
                </a:cubicBezTo>
                <a:cubicBezTo>
                  <a:pt x="5892851" y="1586620"/>
                  <a:pt x="5886459" y="1588048"/>
                  <a:pt x="5878859" y="1588048"/>
                </a:cubicBezTo>
                <a:cubicBezTo>
                  <a:pt x="5871672" y="1588048"/>
                  <a:pt x="5865619" y="1586767"/>
                  <a:pt x="5860700" y="1584204"/>
                </a:cubicBezTo>
                <a:cubicBezTo>
                  <a:pt x="5855781" y="1581642"/>
                  <a:pt x="5851819" y="1577871"/>
                  <a:pt x="5848815" y="1572893"/>
                </a:cubicBezTo>
                <a:cubicBezTo>
                  <a:pt x="5845810" y="1567915"/>
                  <a:pt x="5843675" y="1561789"/>
                  <a:pt x="5842408" y="1554513"/>
                </a:cubicBezTo>
                <a:cubicBezTo>
                  <a:pt x="5841141" y="1547238"/>
                  <a:pt x="5840508" y="1538887"/>
                  <a:pt x="5840508" y="1529461"/>
                </a:cubicBezTo>
                <a:cubicBezTo>
                  <a:pt x="5840508" y="1520742"/>
                  <a:pt x="5841215" y="1512745"/>
                  <a:pt x="5842629" y="1505469"/>
                </a:cubicBezTo>
                <a:cubicBezTo>
                  <a:pt x="5844043" y="1498194"/>
                  <a:pt x="5846340" y="1491949"/>
                  <a:pt x="5849522" y="1486736"/>
                </a:cubicBezTo>
                <a:cubicBezTo>
                  <a:pt x="5852703" y="1481522"/>
                  <a:pt x="5856886" y="1477487"/>
                  <a:pt x="5862070" y="1474629"/>
                </a:cubicBezTo>
                <a:cubicBezTo>
                  <a:pt x="5867254" y="1471772"/>
                  <a:pt x="5873616" y="1470344"/>
                  <a:pt x="5881157" y="1470344"/>
                </a:cubicBezTo>
                <a:close/>
                <a:moveTo>
                  <a:pt x="5785907" y="1470344"/>
                </a:moveTo>
                <a:cubicBezTo>
                  <a:pt x="5793153" y="1470344"/>
                  <a:pt x="5799235" y="1471625"/>
                  <a:pt x="5804155" y="1474188"/>
                </a:cubicBezTo>
                <a:cubicBezTo>
                  <a:pt x="5809074" y="1476750"/>
                  <a:pt x="5813035" y="1480521"/>
                  <a:pt x="5816040" y="1485498"/>
                </a:cubicBezTo>
                <a:cubicBezTo>
                  <a:pt x="5819044" y="1490477"/>
                  <a:pt x="5821180" y="1496603"/>
                  <a:pt x="5822446" y="1503879"/>
                </a:cubicBezTo>
                <a:cubicBezTo>
                  <a:pt x="5823713" y="1511154"/>
                  <a:pt x="5824346" y="1519505"/>
                  <a:pt x="5824346" y="1528931"/>
                </a:cubicBezTo>
                <a:cubicBezTo>
                  <a:pt x="5824346" y="1537709"/>
                  <a:pt x="5823654" y="1545720"/>
                  <a:pt x="5822270" y="1552966"/>
                </a:cubicBezTo>
                <a:cubicBezTo>
                  <a:pt x="5820885" y="1560213"/>
                  <a:pt x="5818588" y="1566442"/>
                  <a:pt x="5815377" y="1571656"/>
                </a:cubicBezTo>
                <a:cubicBezTo>
                  <a:pt x="5812167" y="1576870"/>
                  <a:pt x="5807969" y="1580905"/>
                  <a:pt x="5802785" y="1583762"/>
                </a:cubicBezTo>
                <a:cubicBezTo>
                  <a:pt x="5797601" y="1586620"/>
                  <a:pt x="5791209" y="1588048"/>
                  <a:pt x="5783609" y="1588048"/>
                </a:cubicBezTo>
                <a:cubicBezTo>
                  <a:pt x="5776422" y="1588048"/>
                  <a:pt x="5770369" y="1586767"/>
                  <a:pt x="5765450" y="1584204"/>
                </a:cubicBezTo>
                <a:cubicBezTo>
                  <a:pt x="5760531" y="1581642"/>
                  <a:pt x="5756569" y="1577871"/>
                  <a:pt x="5753565" y="1572893"/>
                </a:cubicBezTo>
                <a:cubicBezTo>
                  <a:pt x="5750560" y="1567915"/>
                  <a:pt x="5748425" y="1561789"/>
                  <a:pt x="5747158" y="1554513"/>
                </a:cubicBezTo>
                <a:cubicBezTo>
                  <a:pt x="5745891" y="1547238"/>
                  <a:pt x="5745258" y="1538887"/>
                  <a:pt x="5745258" y="1529461"/>
                </a:cubicBezTo>
                <a:cubicBezTo>
                  <a:pt x="5745258" y="1520742"/>
                  <a:pt x="5745965" y="1512745"/>
                  <a:pt x="5747379" y="1505469"/>
                </a:cubicBezTo>
                <a:cubicBezTo>
                  <a:pt x="5748793" y="1498194"/>
                  <a:pt x="5751090" y="1491949"/>
                  <a:pt x="5754272" y="1486736"/>
                </a:cubicBezTo>
                <a:cubicBezTo>
                  <a:pt x="5757453" y="1481522"/>
                  <a:pt x="5761635" y="1477487"/>
                  <a:pt x="5766820" y="1474629"/>
                </a:cubicBezTo>
                <a:cubicBezTo>
                  <a:pt x="5772004" y="1471772"/>
                  <a:pt x="5778366" y="1470344"/>
                  <a:pt x="5785907" y="1470344"/>
                </a:cubicBezTo>
                <a:close/>
                <a:moveTo>
                  <a:pt x="5652557" y="1470344"/>
                </a:moveTo>
                <a:cubicBezTo>
                  <a:pt x="5659803" y="1470344"/>
                  <a:pt x="5665885" y="1471625"/>
                  <a:pt x="5670805" y="1474188"/>
                </a:cubicBezTo>
                <a:cubicBezTo>
                  <a:pt x="5675724" y="1476750"/>
                  <a:pt x="5679685" y="1480521"/>
                  <a:pt x="5682690" y="1485498"/>
                </a:cubicBezTo>
                <a:cubicBezTo>
                  <a:pt x="5685694" y="1490477"/>
                  <a:pt x="5687830" y="1496603"/>
                  <a:pt x="5689096" y="1503879"/>
                </a:cubicBezTo>
                <a:cubicBezTo>
                  <a:pt x="5690363" y="1511154"/>
                  <a:pt x="5690996" y="1519505"/>
                  <a:pt x="5690996" y="1528931"/>
                </a:cubicBezTo>
                <a:cubicBezTo>
                  <a:pt x="5690996" y="1537709"/>
                  <a:pt x="5690304" y="1545720"/>
                  <a:pt x="5688920" y="1552966"/>
                </a:cubicBezTo>
                <a:cubicBezTo>
                  <a:pt x="5687535" y="1560213"/>
                  <a:pt x="5685238" y="1566442"/>
                  <a:pt x="5682027" y="1571656"/>
                </a:cubicBezTo>
                <a:cubicBezTo>
                  <a:pt x="5678817" y="1576870"/>
                  <a:pt x="5674619" y="1580905"/>
                  <a:pt x="5669435" y="1583762"/>
                </a:cubicBezTo>
                <a:cubicBezTo>
                  <a:pt x="5664251" y="1586620"/>
                  <a:pt x="5657859" y="1588048"/>
                  <a:pt x="5650259" y="1588048"/>
                </a:cubicBezTo>
                <a:cubicBezTo>
                  <a:pt x="5643072" y="1588048"/>
                  <a:pt x="5637019" y="1586767"/>
                  <a:pt x="5632100" y="1584204"/>
                </a:cubicBezTo>
                <a:cubicBezTo>
                  <a:pt x="5627181" y="1581642"/>
                  <a:pt x="5623219" y="1577871"/>
                  <a:pt x="5620215" y="1572893"/>
                </a:cubicBezTo>
                <a:cubicBezTo>
                  <a:pt x="5617210" y="1567915"/>
                  <a:pt x="5615075" y="1561789"/>
                  <a:pt x="5613808" y="1554513"/>
                </a:cubicBezTo>
                <a:cubicBezTo>
                  <a:pt x="5612541" y="1547238"/>
                  <a:pt x="5611908" y="1538887"/>
                  <a:pt x="5611908" y="1529461"/>
                </a:cubicBezTo>
                <a:cubicBezTo>
                  <a:pt x="5611908" y="1520742"/>
                  <a:pt x="5612615" y="1512745"/>
                  <a:pt x="5614029" y="1505469"/>
                </a:cubicBezTo>
                <a:cubicBezTo>
                  <a:pt x="5615443" y="1498194"/>
                  <a:pt x="5617740" y="1491949"/>
                  <a:pt x="5620922" y="1486736"/>
                </a:cubicBezTo>
                <a:cubicBezTo>
                  <a:pt x="5624103" y="1481522"/>
                  <a:pt x="5628285" y="1477487"/>
                  <a:pt x="5633470" y="1474629"/>
                </a:cubicBezTo>
                <a:cubicBezTo>
                  <a:pt x="5638654" y="1471772"/>
                  <a:pt x="5645016" y="1470344"/>
                  <a:pt x="5652557" y="1470344"/>
                </a:cubicBezTo>
                <a:close/>
                <a:moveTo>
                  <a:pt x="5557307" y="1470344"/>
                </a:moveTo>
                <a:cubicBezTo>
                  <a:pt x="5564553" y="1470344"/>
                  <a:pt x="5570635" y="1471625"/>
                  <a:pt x="5575555" y="1474188"/>
                </a:cubicBezTo>
                <a:cubicBezTo>
                  <a:pt x="5580474" y="1476750"/>
                  <a:pt x="5584435" y="1480521"/>
                  <a:pt x="5587440" y="1485498"/>
                </a:cubicBezTo>
                <a:cubicBezTo>
                  <a:pt x="5590444" y="1490477"/>
                  <a:pt x="5592580" y="1496603"/>
                  <a:pt x="5593846" y="1503879"/>
                </a:cubicBezTo>
                <a:cubicBezTo>
                  <a:pt x="5595113" y="1511154"/>
                  <a:pt x="5595746" y="1519505"/>
                  <a:pt x="5595746" y="1528931"/>
                </a:cubicBezTo>
                <a:cubicBezTo>
                  <a:pt x="5595746" y="1537709"/>
                  <a:pt x="5595054" y="1545720"/>
                  <a:pt x="5593670" y="1552966"/>
                </a:cubicBezTo>
                <a:cubicBezTo>
                  <a:pt x="5592285" y="1560213"/>
                  <a:pt x="5589988" y="1566442"/>
                  <a:pt x="5586777" y="1571656"/>
                </a:cubicBezTo>
                <a:cubicBezTo>
                  <a:pt x="5583567" y="1576870"/>
                  <a:pt x="5579369" y="1580905"/>
                  <a:pt x="5574185" y="1583762"/>
                </a:cubicBezTo>
                <a:cubicBezTo>
                  <a:pt x="5569001" y="1586620"/>
                  <a:pt x="5562609" y="1588048"/>
                  <a:pt x="5555009" y="1588048"/>
                </a:cubicBezTo>
                <a:cubicBezTo>
                  <a:pt x="5547822" y="1588048"/>
                  <a:pt x="5541769" y="1586767"/>
                  <a:pt x="5536850" y="1584204"/>
                </a:cubicBezTo>
                <a:cubicBezTo>
                  <a:pt x="5531931" y="1581642"/>
                  <a:pt x="5527969" y="1577871"/>
                  <a:pt x="5524965" y="1572893"/>
                </a:cubicBezTo>
                <a:cubicBezTo>
                  <a:pt x="5521960" y="1567915"/>
                  <a:pt x="5519825" y="1561789"/>
                  <a:pt x="5518558" y="1554513"/>
                </a:cubicBezTo>
                <a:cubicBezTo>
                  <a:pt x="5517291" y="1547238"/>
                  <a:pt x="5516658" y="1538887"/>
                  <a:pt x="5516658" y="1529461"/>
                </a:cubicBezTo>
                <a:cubicBezTo>
                  <a:pt x="5516658" y="1520742"/>
                  <a:pt x="5517365" y="1512745"/>
                  <a:pt x="5518779" y="1505469"/>
                </a:cubicBezTo>
                <a:cubicBezTo>
                  <a:pt x="5520193" y="1498194"/>
                  <a:pt x="5522490" y="1491949"/>
                  <a:pt x="5525672" y="1486736"/>
                </a:cubicBezTo>
                <a:cubicBezTo>
                  <a:pt x="5528853" y="1481522"/>
                  <a:pt x="5533035" y="1477487"/>
                  <a:pt x="5538220" y="1474629"/>
                </a:cubicBezTo>
                <a:cubicBezTo>
                  <a:pt x="5543404" y="1471772"/>
                  <a:pt x="5549766" y="1470344"/>
                  <a:pt x="5557307" y="1470344"/>
                </a:cubicBezTo>
                <a:close/>
                <a:moveTo>
                  <a:pt x="7522145" y="872171"/>
                </a:moveTo>
                <a:cubicBezTo>
                  <a:pt x="7517977" y="872171"/>
                  <a:pt x="7514182" y="873163"/>
                  <a:pt x="7510759" y="875147"/>
                </a:cubicBezTo>
                <a:cubicBezTo>
                  <a:pt x="7507336" y="877132"/>
                  <a:pt x="7504260" y="879786"/>
                  <a:pt x="7501532" y="883110"/>
                </a:cubicBezTo>
                <a:cubicBezTo>
                  <a:pt x="7498803" y="886434"/>
                  <a:pt x="7496422" y="890278"/>
                  <a:pt x="7494388" y="894644"/>
                </a:cubicBezTo>
                <a:cubicBezTo>
                  <a:pt x="7492354" y="899010"/>
                  <a:pt x="7490667" y="903574"/>
                  <a:pt x="7489328" y="908336"/>
                </a:cubicBezTo>
                <a:cubicBezTo>
                  <a:pt x="7487989" y="913099"/>
                  <a:pt x="7486996" y="917861"/>
                  <a:pt x="7486351" y="922624"/>
                </a:cubicBezTo>
                <a:cubicBezTo>
                  <a:pt x="7485707" y="927386"/>
                  <a:pt x="7485384" y="931901"/>
                  <a:pt x="7485384" y="936167"/>
                </a:cubicBezTo>
                <a:cubicBezTo>
                  <a:pt x="7485384" y="939541"/>
                  <a:pt x="7485682" y="942617"/>
                  <a:pt x="7486277" y="945395"/>
                </a:cubicBezTo>
                <a:cubicBezTo>
                  <a:pt x="7486872" y="948173"/>
                  <a:pt x="7487790" y="950529"/>
                  <a:pt x="7489030" y="952464"/>
                </a:cubicBezTo>
                <a:cubicBezTo>
                  <a:pt x="7490271" y="954398"/>
                  <a:pt x="7491858" y="955887"/>
                  <a:pt x="7493793" y="956929"/>
                </a:cubicBezTo>
                <a:cubicBezTo>
                  <a:pt x="7495728" y="957971"/>
                  <a:pt x="7498084" y="958492"/>
                  <a:pt x="7500862" y="958492"/>
                </a:cubicBezTo>
                <a:cubicBezTo>
                  <a:pt x="7505228" y="958492"/>
                  <a:pt x="7509693" y="957176"/>
                  <a:pt x="7514257" y="954548"/>
                </a:cubicBezTo>
                <a:cubicBezTo>
                  <a:pt x="7518821" y="951919"/>
                  <a:pt x="7523087" y="948346"/>
                  <a:pt x="7527056" y="943832"/>
                </a:cubicBezTo>
                <a:cubicBezTo>
                  <a:pt x="7531025" y="939318"/>
                  <a:pt x="7534522" y="934034"/>
                  <a:pt x="7537548" y="927982"/>
                </a:cubicBezTo>
                <a:cubicBezTo>
                  <a:pt x="7540575" y="921929"/>
                  <a:pt x="7542782" y="915480"/>
                  <a:pt x="7544171" y="908634"/>
                </a:cubicBezTo>
                <a:lnTo>
                  <a:pt x="7548338" y="888543"/>
                </a:lnTo>
                <a:cubicBezTo>
                  <a:pt x="7544866" y="883086"/>
                  <a:pt x="7541021" y="878992"/>
                  <a:pt x="7536804" y="876264"/>
                </a:cubicBezTo>
                <a:cubicBezTo>
                  <a:pt x="7532587" y="873535"/>
                  <a:pt x="7527701" y="872171"/>
                  <a:pt x="7522145" y="872171"/>
                </a:cubicBezTo>
                <a:close/>
                <a:moveTo>
                  <a:pt x="8070278" y="869939"/>
                </a:moveTo>
                <a:cubicBezTo>
                  <a:pt x="8065317" y="869939"/>
                  <a:pt x="8060853" y="870906"/>
                  <a:pt x="8056884" y="872841"/>
                </a:cubicBezTo>
                <a:cubicBezTo>
                  <a:pt x="8052915" y="874776"/>
                  <a:pt x="8049368" y="877380"/>
                  <a:pt x="8046243" y="880654"/>
                </a:cubicBezTo>
                <a:cubicBezTo>
                  <a:pt x="8043117" y="883929"/>
                  <a:pt x="8040414" y="887724"/>
                  <a:pt x="8038132" y="892040"/>
                </a:cubicBezTo>
                <a:cubicBezTo>
                  <a:pt x="8035849" y="896356"/>
                  <a:pt x="8033964" y="900895"/>
                  <a:pt x="8032476" y="905657"/>
                </a:cubicBezTo>
                <a:cubicBezTo>
                  <a:pt x="8030988" y="910420"/>
                  <a:pt x="8029896" y="915257"/>
                  <a:pt x="8029202" y="920168"/>
                </a:cubicBezTo>
                <a:cubicBezTo>
                  <a:pt x="8028507" y="925080"/>
                  <a:pt x="8028160" y="929768"/>
                  <a:pt x="8028160" y="934233"/>
                </a:cubicBezTo>
                <a:cubicBezTo>
                  <a:pt x="8028160" y="938400"/>
                  <a:pt x="8028582" y="942121"/>
                  <a:pt x="8029425" y="945395"/>
                </a:cubicBezTo>
                <a:cubicBezTo>
                  <a:pt x="8030268" y="948669"/>
                  <a:pt x="8031657" y="951422"/>
                  <a:pt x="8033592" y="953655"/>
                </a:cubicBezTo>
                <a:cubicBezTo>
                  <a:pt x="8035527" y="955887"/>
                  <a:pt x="8038007" y="957598"/>
                  <a:pt x="8041034" y="958789"/>
                </a:cubicBezTo>
                <a:cubicBezTo>
                  <a:pt x="8044060" y="959980"/>
                  <a:pt x="8047756" y="960575"/>
                  <a:pt x="8052121" y="960575"/>
                </a:cubicBezTo>
                <a:cubicBezTo>
                  <a:pt x="8057082" y="960575"/>
                  <a:pt x="8061547" y="959608"/>
                  <a:pt x="8065516" y="957673"/>
                </a:cubicBezTo>
                <a:cubicBezTo>
                  <a:pt x="8069485" y="955738"/>
                  <a:pt x="8073032" y="953109"/>
                  <a:pt x="8076157" y="949785"/>
                </a:cubicBezTo>
                <a:cubicBezTo>
                  <a:pt x="8079282" y="946461"/>
                  <a:pt x="8081986" y="942641"/>
                  <a:pt x="8084268" y="938326"/>
                </a:cubicBezTo>
                <a:cubicBezTo>
                  <a:pt x="8086550" y="934009"/>
                  <a:pt x="8088435" y="929445"/>
                  <a:pt x="8089924" y="924633"/>
                </a:cubicBezTo>
                <a:cubicBezTo>
                  <a:pt x="8091412" y="919821"/>
                  <a:pt x="8092503" y="914984"/>
                  <a:pt x="8093198" y="910123"/>
                </a:cubicBezTo>
                <a:cubicBezTo>
                  <a:pt x="8093892" y="905261"/>
                  <a:pt x="8094240" y="900597"/>
                  <a:pt x="8094240" y="896132"/>
                </a:cubicBezTo>
                <a:cubicBezTo>
                  <a:pt x="8094240" y="891966"/>
                  <a:pt x="8093818" y="888269"/>
                  <a:pt x="8092975" y="885045"/>
                </a:cubicBezTo>
                <a:cubicBezTo>
                  <a:pt x="8092131" y="881820"/>
                  <a:pt x="8090742" y="879091"/>
                  <a:pt x="8088807" y="876860"/>
                </a:cubicBezTo>
                <a:cubicBezTo>
                  <a:pt x="8086873" y="874627"/>
                  <a:pt x="8084392" y="872915"/>
                  <a:pt x="8081366" y="871724"/>
                </a:cubicBezTo>
                <a:cubicBezTo>
                  <a:pt x="8078340" y="870534"/>
                  <a:pt x="8074644" y="869939"/>
                  <a:pt x="8070278" y="869939"/>
                </a:cubicBezTo>
                <a:close/>
                <a:moveTo>
                  <a:pt x="7793458" y="867111"/>
                </a:moveTo>
                <a:cubicBezTo>
                  <a:pt x="7788497" y="867111"/>
                  <a:pt x="7784057" y="868004"/>
                  <a:pt x="7780138" y="869790"/>
                </a:cubicBezTo>
                <a:cubicBezTo>
                  <a:pt x="7776219" y="871576"/>
                  <a:pt x="7772771" y="873982"/>
                  <a:pt x="7769794" y="877008"/>
                </a:cubicBezTo>
                <a:cubicBezTo>
                  <a:pt x="7766818" y="880034"/>
                  <a:pt x="7764263" y="883606"/>
                  <a:pt x="7762130" y="887724"/>
                </a:cubicBezTo>
                <a:cubicBezTo>
                  <a:pt x="7759997" y="891841"/>
                  <a:pt x="7758285" y="896231"/>
                  <a:pt x="7756995" y="900895"/>
                </a:cubicBezTo>
                <a:lnTo>
                  <a:pt x="7769497" y="900895"/>
                </a:lnTo>
                <a:cubicBezTo>
                  <a:pt x="7777434" y="900895"/>
                  <a:pt x="7784082" y="900374"/>
                  <a:pt x="7789440" y="899332"/>
                </a:cubicBezTo>
                <a:cubicBezTo>
                  <a:pt x="7794798" y="898290"/>
                  <a:pt x="7799114" y="896877"/>
                  <a:pt x="7802388" y="895090"/>
                </a:cubicBezTo>
                <a:cubicBezTo>
                  <a:pt x="7805662" y="893305"/>
                  <a:pt x="7808043" y="891196"/>
                  <a:pt x="7809532" y="888766"/>
                </a:cubicBezTo>
                <a:cubicBezTo>
                  <a:pt x="7811020" y="886334"/>
                  <a:pt x="7811764" y="883730"/>
                  <a:pt x="7811764" y="880951"/>
                </a:cubicBezTo>
                <a:cubicBezTo>
                  <a:pt x="7811764" y="876983"/>
                  <a:pt x="7810201" y="873684"/>
                  <a:pt x="7807076" y="871055"/>
                </a:cubicBezTo>
                <a:cubicBezTo>
                  <a:pt x="7803950" y="868425"/>
                  <a:pt x="7799411" y="867111"/>
                  <a:pt x="7793458" y="867111"/>
                </a:cubicBezTo>
                <a:close/>
                <a:moveTo>
                  <a:pt x="5596102" y="864983"/>
                </a:moveTo>
                <a:cubicBezTo>
                  <a:pt x="5591935" y="864983"/>
                  <a:pt x="5588140" y="865976"/>
                  <a:pt x="5584717" y="867960"/>
                </a:cubicBezTo>
                <a:cubicBezTo>
                  <a:pt x="5581294" y="869945"/>
                  <a:pt x="5578218" y="872598"/>
                  <a:pt x="5575489" y="875922"/>
                </a:cubicBezTo>
                <a:cubicBezTo>
                  <a:pt x="5572761" y="879246"/>
                  <a:pt x="5570380" y="883091"/>
                  <a:pt x="5568346" y="887456"/>
                </a:cubicBezTo>
                <a:cubicBezTo>
                  <a:pt x="5566312" y="891822"/>
                  <a:pt x="5564625" y="896386"/>
                  <a:pt x="5563286" y="901148"/>
                </a:cubicBezTo>
                <a:cubicBezTo>
                  <a:pt x="5561946" y="905911"/>
                  <a:pt x="5560954" y="910674"/>
                  <a:pt x="5560309" y="915436"/>
                </a:cubicBezTo>
                <a:cubicBezTo>
                  <a:pt x="5559664" y="920199"/>
                  <a:pt x="5559342" y="924713"/>
                  <a:pt x="5559342" y="928980"/>
                </a:cubicBezTo>
                <a:cubicBezTo>
                  <a:pt x="5559342" y="932353"/>
                  <a:pt x="5559639" y="935428"/>
                  <a:pt x="5560235" y="938207"/>
                </a:cubicBezTo>
                <a:cubicBezTo>
                  <a:pt x="5560830" y="940985"/>
                  <a:pt x="5561748" y="943342"/>
                  <a:pt x="5562988" y="945276"/>
                </a:cubicBezTo>
                <a:cubicBezTo>
                  <a:pt x="5564228" y="947211"/>
                  <a:pt x="5565816" y="948700"/>
                  <a:pt x="5567750" y="949741"/>
                </a:cubicBezTo>
                <a:cubicBezTo>
                  <a:pt x="5569685" y="950783"/>
                  <a:pt x="5572042" y="951304"/>
                  <a:pt x="5574820" y="951304"/>
                </a:cubicBezTo>
                <a:cubicBezTo>
                  <a:pt x="5579185" y="951304"/>
                  <a:pt x="5583650" y="949989"/>
                  <a:pt x="5588214" y="947360"/>
                </a:cubicBezTo>
                <a:cubicBezTo>
                  <a:pt x="5592778" y="944730"/>
                  <a:pt x="5597045" y="941159"/>
                  <a:pt x="5601013" y="936644"/>
                </a:cubicBezTo>
                <a:cubicBezTo>
                  <a:pt x="5604982" y="932129"/>
                  <a:pt x="5608480" y="926846"/>
                  <a:pt x="5611506" y="920794"/>
                </a:cubicBezTo>
                <a:cubicBezTo>
                  <a:pt x="5614532" y="914741"/>
                  <a:pt x="5616740" y="908293"/>
                  <a:pt x="5618129" y="901446"/>
                </a:cubicBezTo>
                <a:lnTo>
                  <a:pt x="5622296" y="881354"/>
                </a:lnTo>
                <a:cubicBezTo>
                  <a:pt x="5618823" y="875897"/>
                  <a:pt x="5614978" y="871804"/>
                  <a:pt x="5610762" y="869076"/>
                </a:cubicBezTo>
                <a:cubicBezTo>
                  <a:pt x="5606545" y="866347"/>
                  <a:pt x="5601658" y="864983"/>
                  <a:pt x="5596102" y="864983"/>
                </a:cubicBezTo>
                <a:close/>
                <a:moveTo>
                  <a:pt x="6144236" y="862750"/>
                </a:moveTo>
                <a:cubicBezTo>
                  <a:pt x="6139275" y="862750"/>
                  <a:pt x="6134810" y="863719"/>
                  <a:pt x="6130842" y="865652"/>
                </a:cubicBezTo>
                <a:cubicBezTo>
                  <a:pt x="6126873" y="867588"/>
                  <a:pt x="6123326" y="870192"/>
                  <a:pt x="6120200" y="873467"/>
                </a:cubicBezTo>
                <a:cubicBezTo>
                  <a:pt x="6117075" y="876741"/>
                  <a:pt x="6114371" y="880535"/>
                  <a:pt x="6112089" y="884852"/>
                </a:cubicBezTo>
                <a:cubicBezTo>
                  <a:pt x="6109807" y="889168"/>
                  <a:pt x="6107922" y="893707"/>
                  <a:pt x="6106434" y="898470"/>
                </a:cubicBezTo>
                <a:cubicBezTo>
                  <a:pt x="6104946" y="903233"/>
                  <a:pt x="6103854" y="908069"/>
                  <a:pt x="6103160" y="912980"/>
                </a:cubicBezTo>
                <a:cubicBezTo>
                  <a:pt x="6102465" y="917892"/>
                  <a:pt x="6102118" y="922580"/>
                  <a:pt x="6102118" y="927045"/>
                </a:cubicBezTo>
                <a:cubicBezTo>
                  <a:pt x="6102118" y="931212"/>
                  <a:pt x="6102539" y="934933"/>
                  <a:pt x="6103383" y="938207"/>
                </a:cubicBezTo>
                <a:cubicBezTo>
                  <a:pt x="6104226" y="941481"/>
                  <a:pt x="6105615" y="944234"/>
                  <a:pt x="6107550" y="946467"/>
                </a:cubicBezTo>
                <a:cubicBezTo>
                  <a:pt x="6109485" y="948700"/>
                  <a:pt x="6111965" y="950411"/>
                  <a:pt x="6114991" y="951601"/>
                </a:cubicBezTo>
                <a:cubicBezTo>
                  <a:pt x="6118018" y="952792"/>
                  <a:pt x="6121713" y="953387"/>
                  <a:pt x="6126079" y="953387"/>
                </a:cubicBezTo>
                <a:cubicBezTo>
                  <a:pt x="6131040" y="953387"/>
                  <a:pt x="6135505" y="952420"/>
                  <a:pt x="6139474" y="950485"/>
                </a:cubicBezTo>
                <a:cubicBezTo>
                  <a:pt x="6143442" y="948550"/>
                  <a:pt x="6146989" y="945921"/>
                  <a:pt x="6150115" y="942597"/>
                </a:cubicBezTo>
                <a:cubicBezTo>
                  <a:pt x="6153240" y="939273"/>
                  <a:pt x="6155944" y="935454"/>
                  <a:pt x="6158226" y="931138"/>
                </a:cubicBezTo>
                <a:cubicBezTo>
                  <a:pt x="6160508" y="926822"/>
                  <a:pt x="6162393" y="922258"/>
                  <a:pt x="6163881" y="917445"/>
                </a:cubicBezTo>
                <a:cubicBezTo>
                  <a:pt x="6165370" y="912633"/>
                  <a:pt x="6166461" y="907797"/>
                  <a:pt x="6167156" y="902935"/>
                </a:cubicBezTo>
                <a:cubicBezTo>
                  <a:pt x="6167850" y="898073"/>
                  <a:pt x="6168197" y="893410"/>
                  <a:pt x="6168197" y="888945"/>
                </a:cubicBezTo>
                <a:cubicBezTo>
                  <a:pt x="6168197" y="884777"/>
                  <a:pt x="6167776" y="881081"/>
                  <a:pt x="6166932" y="877857"/>
                </a:cubicBezTo>
                <a:cubicBezTo>
                  <a:pt x="6166089" y="874632"/>
                  <a:pt x="6164700" y="871904"/>
                  <a:pt x="6162765" y="869671"/>
                </a:cubicBezTo>
                <a:cubicBezTo>
                  <a:pt x="6160830" y="867439"/>
                  <a:pt x="6158350" y="865727"/>
                  <a:pt x="6155324" y="864537"/>
                </a:cubicBezTo>
                <a:cubicBezTo>
                  <a:pt x="6152298" y="863346"/>
                  <a:pt x="6148602" y="862750"/>
                  <a:pt x="6144236" y="862750"/>
                </a:cubicBezTo>
                <a:close/>
                <a:moveTo>
                  <a:pt x="5867416" y="859923"/>
                </a:moveTo>
                <a:cubicBezTo>
                  <a:pt x="5862455" y="859923"/>
                  <a:pt x="5858015" y="860816"/>
                  <a:pt x="5854096" y="862602"/>
                </a:cubicBezTo>
                <a:cubicBezTo>
                  <a:pt x="5850177" y="864388"/>
                  <a:pt x="5846729" y="866794"/>
                  <a:pt x="5843752" y="869820"/>
                </a:cubicBezTo>
                <a:cubicBezTo>
                  <a:pt x="5840776" y="872847"/>
                  <a:pt x="5838221" y="876418"/>
                  <a:pt x="5836087" y="880535"/>
                </a:cubicBezTo>
                <a:cubicBezTo>
                  <a:pt x="5833954" y="884653"/>
                  <a:pt x="5832243" y="889043"/>
                  <a:pt x="5830953" y="893707"/>
                </a:cubicBezTo>
                <a:lnTo>
                  <a:pt x="5843454" y="893707"/>
                </a:lnTo>
                <a:cubicBezTo>
                  <a:pt x="5851392" y="893707"/>
                  <a:pt x="5858040" y="893186"/>
                  <a:pt x="5863397" y="892144"/>
                </a:cubicBezTo>
                <a:cubicBezTo>
                  <a:pt x="5868755" y="891103"/>
                  <a:pt x="5873071" y="889689"/>
                  <a:pt x="5876346" y="887902"/>
                </a:cubicBezTo>
                <a:cubicBezTo>
                  <a:pt x="5879620" y="886117"/>
                  <a:pt x="5882001" y="884008"/>
                  <a:pt x="5883489" y="881578"/>
                </a:cubicBezTo>
                <a:cubicBezTo>
                  <a:pt x="5884978" y="879147"/>
                  <a:pt x="5885722" y="876542"/>
                  <a:pt x="5885722" y="873764"/>
                </a:cubicBezTo>
                <a:cubicBezTo>
                  <a:pt x="5885722" y="869795"/>
                  <a:pt x="5884159" y="866497"/>
                  <a:pt x="5881034" y="863867"/>
                </a:cubicBezTo>
                <a:cubicBezTo>
                  <a:pt x="5877908" y="861238"/>
                  <a:pt x="5873369" y="859923"/>
                  <a:pt x="5867416" y="859923"/>
                </a:cubicBezTo>
                <a:close/>
                <a:moveTo>
                  <a:pt x="2435399" y="856804"/>
                </a:moveTo>
                <a:cubicBezTo>
                  <a:pt x="2430439" y="856804"/>
                  <a:pt x="2425974" y="857771"/>
                  <a:pt x="2422005" y="859706"/>
                </a:cubicBezTo>
                <a:cubicBezTo>
                  <a:pt x="2418036" y="861642"/>
                  <a:pt x="2414490" y="864245"/>
                  <a:pt x="2411363" y="867520"/>
                </a:cubicBezTo>
                <a:cubicBezTo>
                  <a:pt x="2408238" y="870794"/>
                  <a:pt x="2405534" y="874589"/>
                  <a:pt x="2403253" y="878905"/>
                </a:cubicBezTo>
                <a:cubicBezTo>
                  <a:pt x="2400970" y="883221"/>
                  <a:pt x="2399085" y="887760"/>
                  <a:pt x="2397597" y="892523"/>
                </a:cubicBezTo>
                <a:cubicBezTo>
                  <a:pt x="2396109" y="897286"/>
                  <a:pt x="2395017" y="902122"/>
                  <a:pt x="2394323" y="907034"/>
                </a:cubicBezTo>
                <a:cubicBezTo>
                  <a:pt x="2393628" y="911945"/>
                  <a:pt x="2393281" y="916633"/>
                  <a:pt x="2393281" y="921098"/>
                </a:cubicBezTo>
                <a:cubicBezTo>
                  <a:pt x="2393281" y="925265"/>
                  <a:pt x="2393702" y="928986"/>
                  <a:pt x="2394546" y="932260"/>
                </a:cubicBezTo>
                <a:cubicBezTo>
                  <a:pt x="2395389" y="935534"/>
                  <a:pt x="2396778" y="938287"/>
                  <a:pt x="2398713" y="940520"/>
                </a:cubicBezTo>
                <a:cubicBezTo>
                  <a:pt x="2400648" y="942753"/>
                  <a:pt x="2403128" y="944464"/>
                  <a:pt x="2406155" y="945654"/>
                </a:cubicBezTo>
                <a:cubicBezTo>
                  <a:pt x="2409181" y="946845"/>
                  <a:pt x="2412876" y="947440"/>
                  <a:pt x="2417242" y="947440"/>
                </a:cubicBezTo>
                <a:cubicBezTo>
                  <a:pt x="2422203" y="947440"/>
                  <a:pt x="2426668" y="946473"/>
                  <a:pt x="2430637" y="944538"/>
                </a:cubicBezTo>
                <a:cubicBezTo>
                  <a:pt x="2434606" y="942603"/>
                  <a:pt x="2438152" y="939974"/>
                  <a:pt x="2441278" y="936650"/>
                </a:cubicBezTo>
                <a:cubicBezTo>
                  <a:pt x="2444403" y="933326"/>
                  <a:pt x="2447107" y="929506"/>
                  <a:pt x="2449389" y="925191"/>
                </a:cubicBezTo>
                <a:cubicBezTo>
                  <a:pt x="2451671" y="920875"/>
                  <a:pt x="2453557" y="916310"/>
                  <a:pt x="2455045" y="911498"/>
                </a:cubicBezTo>
                <a:cubicBezTo>
                  <a:pt x="2456533" y="906686"/>
                  <a:pt x="2457625" y="901850"/>
                  <a:pt x="2458319" y="896988"/>
                </a:cubicBezTo>
                <a:cubicBezTo>
                  <a:pt x="2459014" y="892126"/>
                  <a:pt x="2459360" y="887463"/>
                  <a:pt x="2459360" y="882997"/>
                </a:cubicBezTo>
                <a:cubicBezTo>
                  <a:pt x="2459360" y="878831"/>
                  <a:pt x="2458939" y="875134"/>
                  <a:pt x="2458095" y="871910"/>
                </a:cubicBezTo>
                <a:cubicBezTo>
                  <a:pt x="2457252" y="868685"/>
                  <a:pt x="2455863" y="865957"/>
                  <a:pt x="2453928" y="863725"/>
                </a:cubicBezTo>
                <a:cubicBezTo>
                  <a:pt x="2451993" y="861492"/>
                  <a:pt x="2449514" y="859780"/>
                  <a:pt x="2446487" y="858590"/>
                </a:cubicBezTo>
                <a:cubicBezTo>
                  <a:pt x="2443461" y="857399"/>
                  <a:pt x="2439765" y="856804"/>
                  <a:pt x="2435399" y="856804"/>
                </a:cubicBezTo>
                <a:close/>
                <a:moveTo>
                  <a:pt x="10757384" y="841092"/>
                </a:moveTo>
                <a:cubicBezTo>
                  <a:pt x="10753316" y="841092"/>
                  <a:pt x="10749571" y="842060"/>
                  <a:pt x="10746148" y="843994"/>
                </a:cubicBezTo>
                <a:cubicBezTo>
                  <a:pt x="10742725" y="845929"/>
                  <a:pt x="10739649" y="848509"/>
                  <a:pt x="10736920" y="851734"/>
                </a:cubicBezTo>
                <a:cubicBezTo>
                  <a:pt x="10734192" y="854958"/>
                  <a:pt x="10731811" y="858729"/>
                  <a:pt x="10729777" y="863045"/>
                </a:cubicBezTo>
                <a:cubicBezTo>
                  <a:pt x="10727743" y="867361"/>
                  <a:pt x="10726056" y="871900"/>
                  <a:pt x="10724717" y="876663"/>
                </a:cubicBezTo>
                <a:cubicBezTo>
                  <a:pt x="10723377" y="881425"/>
                  <a:pt x="10722360" y="886188"/>
                  <a:pt x="10721666" y="890951"/>
                </a:cubicBezTo>
                <a:cubicBezTo>
                  <a:pt x="10720971" y="895713"/>
                  <a:pt x="10720624" y="900227"/>
                  <a:pt x="10720624" y="904494"/>
                </a:cubicBezTo>
                <a:cubicBezTo>
                  <a:pt x="10720624" y="912035"/>
                  <a:pt x="10721864" y="917715"/>
                  <a:pt x="10724345" y="921535"/>
                </a:cubicBezTo>
                <a:cubicBezTo>
                  <a:pt x="10726825" y="925355"/>
                  <a:pt x="10730744" y="927265"/>
                  <a:pt x="10736102" y="927265"/>
                </a:cubicBezTo>
                <a:cubicBezTo>
                  <a:pt x="10740468" y="927265"/>
                  <a:pt x="10744932" y="925950"/>
                  <a:pt x="10749496" y="923321"/>
                </a:cubicBezTo>
                <a:cubicBezTo>
                  <a:pt x="10754061" y="920691"/>
                  <a:pt x="10758327" y="917169"/>
                  <a:pt x="10762296" y="912754"/>
                </a:cubicBezTo>
                <a:cubicBezTo>
                  <a:pt x="10766264" y="908339"/>
                  <a:pt x="10769762" y="903130"/>
                  <a:pt x="10772788" y="897127"/>
                </a:cubicBezTo>
                <a:cubicBezTo>
                  <a:pt x="10775814" y="891124"/>
                  <a:pt x="10778022" y="884699"/>
                  <a:pt x="10779411" y="877853"/>
                </a:cubicBezTo>
                <a:lnTo>
                  <a:pt x="10783578" y="857613"/>
                </a:lnTo>
                <a:cubicBezTo>
                  <a:pt x="10780105" y="852155"/>
                  <a:pt x="10776261" y="848038"/>
                  <a:pt x="10772044" y="845260"/>
                </a:cubicBezTo>
                <a:cubicBezTo>
                  <a:pt x="10767827" y="842482"/>
                  <a:pt x="10762941" y="841092"/>
                  <a:pt x="10757384" y="841092"/>
                </a:cubicBezTo>
                <a:close/>
                <a:moveTo>
                  <a:pt x="10519259" y="841092"/>
                </a:moveTo>
                <a:cubicBezTo>
                  <a:pt x="10515092" y="841092"/>
                  <a:pt x="10511272" y="842085"/>
                  <a:pt x="10507800" y="844069"/>
                </a:cubicBezTo>
                <a:cubicBezTo>
                  <a:pt x="10504327" y="846054"/>
                  <a:pt x="10501251" y="848708"/>
                  <a:pt x="10498572" y="852031"/>
                </a:cubicBezTo>
                <a:cubicBezTo>
                  <a:pt x="10495893" y="855356"/>
                  <a:pt x="10493537" y="859200"/>
                  <a:pt x="10491503" y="863566"/>
                </a:cubicBezTo>
                <a:cubicBezTo>
                  <a:pt x="10489469" y="867931"/>
                  <a:pt x="10487782" y="872471"/>
                  <a:pt x="10486443" y="877184"/>
                </a:cubicBezTo>
                <a:cubicBezTo>
                  <a:pt x="10485103" y="881897"/>
                  <a:pt x="10484111" y="886659"/>
                  <a:pt x="10483466" y="891472"/>
                </a:cubicBezTo>
                <a:cubicBezTo>
                  <a:pt x="10482821" y="896283"/>
                  <a:pt x="10482499" y="900723"/>
                  <a:pt x="10482499" y="904792"/>
                </a:cubicBezTo>
                <a:cubicBezTo>
                  <a:pt x="10482499" y="907768"/>
                  <a:pt x="10482722" y="910596"/>
                  <a:pt x="10483169" y="913275"/>
                </a:cubicBezTo>
                <a:cubicBezTo>
                  <a:pt x="10483615" y="915953"/>
                  <a:pt x="10484434" y="918335"/>
                  <a:pt x="10485624" y="920418"/>
                </a:cubicBezTo>
                <a:cubicBezTo>
                  <a:pt x="10486815" y="922502"/>
                  <a:pt x="10488402" y="924164"/>
                  <a:pt x="10490387" y="925404"/>
                </a:cubicBezTo>
                <a:cubicBezTo>
                  <a:pt x="10492371" y="926644"/>
                  <a:pt x="10494901" y="927265"/>
                  <a:pt x="10497977" y="927265"/>
                </a:cubicBezTo>
                <a:cubicBezTo>
                  <a:pt x="10502343" y="927265"/>
                  <a:pt x="10506807" y="925950"/>
                  <a:pt x="10511372" y="923321"/>
                </a:cubicBezTo>
                <a:cubicBezTo>
                  <a:pt x="10515936" y="920691"/>
                  <a:pt x="10520202" y="917119"/>
                  <a:pt x="10524171" y="912605"/>
                </a:cubicBezTo>
                <a:cubicBezTo>
                  <a:pt x="10528140" y="908090"/>
                  <a:pt x="10531637" y="902832"/>
                  <a:pt x="10534663" y="896829"/>
                </a:cubicBezTo>
                <a:cubicBezTo>
                  <a:pt x="10537689" y="890826"/>
                  <a:pt x="10539897" y="884402"/>
                  <a:pt x="10541286" y="877556"/>
                </a:cubicBezTo>
                <a:lnTo>
                  <a:pt x="10545453" y="857464"/>
                </a:lnTo>
                <a:cubicBezTo>
                  <a:pt x="10541980" y="852007"/>
                  <a:pt x="10538136" y="847914"/>
                  <a:pt x="10533919" y="845185"/>
                </a:cubicBezTo>
                <a:cubicBezTo>
                  <a:pt x="10529702" y="842457"/>
                  <a:pt x="10524816" y="841092"/>
                  <a:pt x="10519259" y="841092"/>
                </a:cubicBezTo>
                <a:close/>
                <a:moveTo>
                  <a:pt x="8220297" y="840471"/>
                </a:moveTo>
                <a:cubicBezTo>
                  <a:pt x="8224464" y="840471"/>
                  <a:pt x="8228507" y="840743"/>
                  <a:pt x="8232427" y="841290"/>
                </a:cubicBezTo>
                <a:cubicBezTo>
                  <a:pt x="8236346" y="841835"/>
                  <a:pt x="8239868" y="842554"/>
                  <a:pt x="8242993" y="843447"/>
                </a:cubicBezTo>
                <a:cubicBezTo>
                  <a:pt x="8246119" y="844340"/>
                  <a:pt x="8248847" y="845332"/>
                  <a:pt x="8251179" y="846424"/>
                </a:cubicBezTo>
                <a:cubicBezTo>
                  <a:pt x="8253510" y="847515"/>
                  <a:pt x="8255172" y="848606"/>
                  <a:pt x="8256165" y="849698"/>
                </a:cubicBezTo>
                <a:cubicBezTo>
                  <a:pt x="8257256" y="850690"/>
                  <a:pt x="8257802" y="852377"/>
                  <a:pt x="8257802" y="854758"/>
                </a:cubicBezTo>
                <a:cubicBezTo>
                  <a:pt x="8257802" y="855949"/>
                  <a:pt x="8257628" y="857710"/>
                  <a:pt x="8257281" y="860042"/>
                </a:cubicBezTo>
                <a:cubicBezTo>
                  <a:pt x="8256934" y="862373"/>
                  <a:pt x="8256413" y="864730"/>
                  <a:pt x="8255718" y="867111"/>
                </a:cubicBezTo>
                <a:cubicBezTo>
                  <a:pt x="8255024" y="869492"/>
                  <a:pt x="8254205" y="871551"/>
                  <a:pt x="8253262" y="873287"/>
                </a:cubicBezTo>
                <a:cubicBezTo>
                  <a:pt x="8252320" y="875024"/>
                  <a:pt x="8251253" y="875891"/>
                  <a:pt x="8250063" y="875891"/>
                </a:cubicBezTo>
                <a:cubicBezTo>
                  <a:pt x="8248773" y="875891"/>
                  <a:pt x="8247260" y="875421"/>
                  <a:pt x="8245523" y="874478"/>
                </a:cubicBezTo>
                <a:cubicBezTo>
                  <a:pt x="8243787" y="873535"/>
                  <a:pt x="8241679" y="872493"/>
                  <a:pt x="8239198" y="871353"/>
                </a:cubicBezTo>
                <a:cubicBezTo>
                  <a:pt x="8236718" y="870211"/>
                  <a:pt x="8233816" y="869194"/>
                  <a:pt x="8230492" y="868302"/>
                </a:cubicBezTo>
                <a:cubicBezTo>
                  <a:pt x="8227168" y="867408"/>
                  <a:pt x="8223274" y="866962"/>
                  <a:pt x="8218809" y="866962"/>
                </a:cubicBezTo>
                <a:cubicBezTo>
                  <a:pt x="8215336" y="866962"/>
                  <a:pt x="8212236" y="867408"/>
                  <a:pt x="8209507" y="868302"/>
                </a:cubicBezTo>
                <a:cubicBezTo>
                  <a:pt x="8206778" y="869194"/>
                  <a:pt x="8204521" y="870410"/>
                  <a:pt x="8202735" y="871947"/>
                </a:cubicBezTo>
                <a:cubicBezTo>
                  <a:pt x="8200949" y="873486"/>
                  <a:pt x="8199585" y="875297"/>
                  <a:pt x="8198643" y="877380"/>
                </a:cubicBezTo>
                <a:cubicBezTo>
                  <a:pt x="8197700" y="879464"/>
                  <a:pt x="8197229" y="881696"/>
                  <a:pt x="8197229" y="884077"/>
                </a:cubicBezTo>
                <a:cubicBezTo>
                  <a:pt x="8197229" y="887153"/>
                  <a:pt x="8198494" y="889733"/>
                  <a:pt x="8201024" y="891817"/>
                </a:cubicBezTo>
                <a:cubicBezTo>
                  <a:pt x="8203554" y="893900"/>
                  <a:pt x="8206704" y="895860"/>
                  <a:pt x="8210474" y="897695"/>
                </a:cubicBezTo>
                <a:cubicBezTo>
                  <a:pt x="8214245" y="899531"/>
                  <a:pt x="8218313" y="901441"/>
                  <a:pt x="8222678" y="903425"/>
                </a:cubicBezTo>
                <a:cubicBezTo>
                  <a:pt x="8227044" y="905410"/>
                  <a:pt x="8231112" y="907890"/>
                  <a:pt x="8234882" y="910867"/>
                </a:cubicBezTo>
                <a:cubicBezTo>
                  <a:pt x="8238653" y="913843"/>
                  <a:pt x="8241778" y="917465"/>
                  <a:pt x="8244258" y="921731"/>
                </a:cubicBezTo>
                <a:cubicBezTo>
                  <a:pt x="8246739" y="925997"/>
                  <a:pt x="8247979" y="931355"/>
                  <a:pt x="8247979" y="937804"/>
                </a:cubicBezTo>
                <a:cubicBezTo>
                  <a:pt x="8247979" y="945345"/>
                  <a:pt x="8246540" y="952315"/>
                  <a:pt x="8243663" y="958715"/>
                </a:cubicBezTo>
                <a:cubicBezTo>
                  <a:pt x="8240786" y="965114"/>
                  <a:pt x="8236594" y="970646"/>
                  <a:pt x="8231087" y="975309"/>
                </a:cubicBezTo>
                <a:cubicBezTo>
                  <a:pt x="8225580" y="979972"/>
                  <a:pt x="8218883" y="983619"/>
                  <a:pt x="8210995" y="986248"/>
                </a:cubicBezTo>
                <a:cubicBezTo>
                  <a:pt x="8203107" y="988877"/>
                  <a:pt x="8194203" y="990192"/>
                  <a:pt x="8184281" y="990192"/>
                </a:cubicBezTo>
                <a:cubicBezTo>
                  <a:pt x="8179518" y="990192"/>
                  <a:pt x="8174979" y="989844"/>
                  <a:pt x="8170663" y="989150"/>
                </a:cubicBezTo>
                <a:cubicBezTo>
                  <a:pt x="8166347" y="988455"/>
                  <a:pt x="8162477" y="987612"/>
                  <a:pt x="8159054" y="986620"/>
                </a:cubicBezTo>
                <a:cubicBezTo>
                  <a:pt x="8155631" y="985628"/>
                  <a:pt x="8152729" y="984487"/>
                  <a:pt x="8150348" y="983197"/>
                </a:cubicBezTo>
                <a:cubicBezTo>
                  <a:pt x="8147967" y="981908"/>
                  <a:pt x="8146181" y="980717"/>
                  <a:pt x="8144990" y="979626"/>
                </a:cubicBezTo>
                <a:cubicBezTo>
                  <a:pt x="8144196" y="978831"/>
                  <a:pt x="8143626" y="977988"/>
                  <a:pt x="8143279" y="977095"/>
                </a:cubicBezTo>
                <a:cubicBezTo>
                  <a:pt x="8142931" y="976203"/>
                  <a:pt x="8142758" y="975061"/>
                  <a:pt x="8142758" y="973672"/>
                </a:cubicBezTo>
                <a:cubicBezTo>
                  <a:pt x="8142758" y="972779"/>
                  <a:pt x="8142832" y="971638"/>
                  <a:pt x="8142981" y="970249"/>
                </a:cubicBezTo>
                <a:cubicBezTo>
                  <a:pt x="8143130" y="968860"/>
                  <a:pt x="8143378" y="967322"/>
                  <a:pt x="8143725" y="965635"/>
                </a:cubicBezTo>
                <a:cubicBezTo>
                  <a:pt x="8144072" y="963948"/>
                  <a:pt x="8144469" y="962262"/>
                  <a:pt x="8144916" y="960575"/>
                </a:cubicBezTo>
                <a:cubicBezTo>
                  <a:pt x="8145362" y="958888"/>
                  <a:pt x="8145883" y="957351"/>
                  <a:pt x="8146478" y="955961"/>
                </a:cubicBezTo>
                <a:cubicBezTo>
                  <a:pt x="8147074" y="954572"/>
                  <a:pt x="8147719" y="953456"/>
                  <a:pt x="8148413" y="952613"/>
                </a:cubicBezTo>
                <a:cubicBezTo>
                  <a:pt x="8149108" y="951769"/>
                  <a:pt x="8149852" y="951348"/>
                  <a:pt x="8150646" y="951348"/>
                </a:cubicBezTo>
                <a:cubicBezTo>
                  <a:pt x="8152035" y="951348"/>
                  <a:pt x="8153572" y="951943"/>
                  <a:pt x="8155259" y="953134"/>
                </a:cubicBezTo>
                <a:cubicBezTo>
                  <a:pt x="8156946" y="954324"/>
                  <a:pt x="8159129" y="955639"/>
                  <a:pt x="8161808" y="957078"/>
                </a:cubicBezTo>
                <a:cubicBezTo>
                  <a:pt x="8164487" y="958516"/>
                  <a:pt x="8167786" y="959856"/>
                  <a:pt x="8171705" y="961096"/>
                </a:cubicBezTo>
                <a:cubicBezTo>
                  <a:pt x="8175624" y="962337"/>
                  <a:pt x="8180510" y="962956"/>
                  <a:pt x="8186364" y="962956"/>
                </a:cubicBezTo>
                <a:cubicBezTo>
                  <a:pt x="8190432" y="962956"/>
                  <a:pt x="8193979" y="962485"/>
                  <a:pt x="8197006" y="961543"/>
                </a:cubicBezTo>
                <a:cubicBezTo>
                  <a:pt x="8200032" y="960600"/>
                  <a:pt x="8202537" y="959285"/>
                  <a:pt x="8204521" y="957598"/>
                </a:cubicBezTo>
                <a:cubicBezTo>
                  <a:pt x="8206506" y="955912"/>
                  <a:pt x="8207969" y="953977"/>
                  <a:pt x="8208912" y="951794"/>
                </a:cubicBezTo>
                <a:cubicBezTo>
                  <a:pt x="8209854" y="949611"/>
                  <a:pt x="8210326" y="947280"/>
                  <a:pt x="8210326" y="944799"/>
                </a:cubicBezTo>
                <a:cubicBezTo>
                  <a:pt x="8210326" y="941327"/>
                  <a:pt x="8209110" y="938499"/>
                  <a:pt x="8206679" y="936316"/>
                </a:cubicBezTo>
                <a:cubicBezTo>
                  <a:pt x="8204248" y="934134"/>
                  <a:pt x="8201197" y="932099"/>
                  <a:pt x="8197526" y="930214"/>
                </a:cubicBezTo>
                <a:cubicBezTo>
                  <a:pt x="8193855" y="928329"/>
                  <a:pt x="8189862" y="926394"/>
                  <a:pt x="8185546" y="924410"/>
                </a:cubicBezTo>
                <a:cubicBezTo>
                  <a:pt x="8181230" y="922425"/>
                  <a:pt x="8177236" y="919995"/>
                  <a:pt x="8173565" y="917117"/>
                </a:cubicBezTo>
                <a:cubicBezTo>
                  <a:pt x="8169894" y="914240"/>
                  <a:pt x="8166843" y="910669"/>
                  <a:pt x="8164412" y="906402"/>
                </a:cubicBezTo>
                <a:cubicBezTo>
                  <a:pt x="8161981" y="902135"/>
                  <a:pt x="8160766" y="896777"/>
                  <a:pt x="8160766" y="890328"/>
                </a:cubicBezTo>
                <a:cubicBezTo>
                  <a:pt x="8160766" y="883284"/>
                  <a:pt x="8162105" y="876735"/>
                  <a:pt x="8164784" y="870683"/>
                </a:cubicBezTo>
                <a:cubicBezTo>
                  <a:pt x="8167463" y="864630"/>
                  <a:pt x="8171382" y="859347"/>
                  <a:pt x="8176542" y="854833"/>
                </a:cubicBezTo>
                <a:cubicBezTo>
                  <a:pt x="8181701" y="850318"/>
                  <a:pt x="8187952" y="846796"/>
                  <a:pt x="8195294" y="844265"/>
                </a:cubicBezTo>
                <a:cubicBezTo>
                  <a:pt x="8202636" y="841736"/>
                  <a:pt x="8210971" y="840471"/>
                  <a:pt x="8220297" y="840471"/>
                </a:cubicBezTo>
                <a:close/>
                <a:moveTo>
                  <a:pt x="8074297" y="840471"/>
                </a:moveTo>
                <a:cubicBezTo>
                  <a:pt x="8084318" y="840471"/>
                  <a:pt x="8092975" y="841636"/>
                  <a:pt x="8100267" y="843968"/>
                </a:cubicBezTo>
                <a:cubicBezTo>
                  <a:pt x="8107560" y="846300"/>
                  <a:pt x="8113637" y="849723"/>
                  <a:pt x="8118499" y="854237"/>
                </a:cubicBezTo>
                <a:cubicBezTo>
                  <a:pt x="8123360" y="858752"/>
                  <a:pt x="8126982" y="864307"/>
                  <a:pt x="8129363" y="870906"/>
                </a:cubicBezTo>
                <a:cubicBezTo>
                  <a:pt x="8131744" y="877504"/>
                  <a:pt x="8132935" y="885070"/>
                  <a:pt x="8132935" y="893603"/>
                </a:cubicBezTo>
                <a:cubicBezTo>
                  <a:pt x="8132935" y="900746"/>
                  <a:pt x="8132265" y="908088"/>
                  <a:pt x="8130926" y="915629"/>
                </a:cubicBezTo>
                <a:cubicBezTo>
                  <a:pt x="8129586" y="923170"/>
                  <a:pt x="8127478" y="930537"/>
                  <a:pt x="8124601" y="937730"/>
                </a:cubicBezTo>
                <a:cubicBezTo>
                  <a:pt x="8121723" y="944923"/>
                  <a:pt x="8118027" y="951670"/>
                  <a:pt x="8113513" y="957971"/>
                </a:cubicBezTo>
                <a:cubicBezTo>
                  <a:pt x="8108998" y="964271"/>
                  <a:pt x="8103591" y="969827"/>
                  <a:pt x="8097291" y="974639"/>
                </a:cubicBezTo>
                <a:cubicBezTo>
                  <a:pt x="8090990" y="979451"/>
                  <a:pt x="8083772" y="983247"/>
                  <a:pt x="8075636" y="986025"/>
                </a:cubicBezTo>
                <a:cubicBezTo>
                  <a:pt x="8067500" y="988803"/>
                  <a:pt x="8058322" y="990192"/>
                  <a:pt x="8048103" y="990192"/>
                </a:cubicBezTo>
                <a:cubicBezTo>
                  <a:pt x="8038082" y="990192"/>
                  <a:pt x="8029425" y="989026"/>
                  <a:pt x="8022132" y="986694"/>
                </a:cubicBezTo>
                <a:cubicBezTo>
                  <a:pt x="8014840" y="984363"/>
                  <a:pt x="8008763" y="980940"/>
                  <a:pt x="8003901" y="976426"/>
                </a:cubicBezTo>
                <a:cubicBezTo>
                  <a:pt x="7999039" y="971910"/>
                  <a:pt x="7995418" y="966355"/>
                  <a:pt x="7993037" y="959757"/>
                </a:cubicBezTo>
                <a:cubicBezTo>
                  <a:pt x="7990655" y="953159"/>
                  <a:pt x="7989465" y="945593"/>
                  <a:pt x="7989465" y="937060"/>
                </a:cubicBezTo>
                <a:cubicBezTo>
                  <a:pt x="7989465" y="929917"/>
                  <a:pt x="7990134" y="922574"/>
                  <a:pt x="7991474" y="915034"/>
                </a:cubicBezTo>
                <a:cubicBezTo>
                  <a:pt x="7992813" y="907493"/>
                  <a:pt x="7994922" y="900151"/>
                  <a:pt x="7997799" y="893008"/>
                </a:cubicBezTo>
                <a:cubicBezTo>
                  <a:pt x="8000676" y="885863"/>
                  <a:pt x="8004372" y="879091"/>
                  <a:pt x="8008887" y="872692"/>
                </a:cubicBezTo>
                <a:cubicBezTo>
                  <a:pt x="8013401" y="866292"/>
                  <a:pt x="8018809" y="860711"/>
                  <a:pt x="8025109" y="855949"/>
                </a:cubicBezTo>
                <a:cubicBezTo>
                  <a:pt x="8031409" y="851186"/>
                  <a:pt x="8038628" y="847416"/>
                  <a:pt x="8046764" y="844638"/>
                </a:cubicBezTo>
                <a:cubicBezTo>
                  <a:pt x="8054899" y="841859"/>
                  <a:pt x="8064077" y="840471"/>
                  <a:pt x="8074297" y="840471"/>
                </a:cubicBezTo>
                <a:close/>
                <a:moveTo>
                  <a:pt x="7934547" y="840471"/>
                </a:moveTo>
                <a:cubicBezTo>
                  <a:pt x="7938714" y="840471"/>
                  <a:pt x="7942757" y="840743"/>
                  <a:pt x="7946677" y="841290"/>
                </a:cubicBezTo>
                <a:cubicBezTo>
                  <a:pt x="7950596" y="841835"/>
                  <a:pt x="7954118" y="842554"/>
                  <a:pt x="7957243" y="843447"/>
                </a:cubicBezTo>
                <a:cubicBezTo>
                  <a:pt x="7960369" y="844340"/>
                  <a:pt x="7963097" y="845332"/>
                  <a:pt x="7965429" y="846424"/>
                </a:cubicBezTo>
                <a:cubicBezTo>
                  <a:pt x="7967761" y="847515"/>
                  <a:pt x="7969422" y="848606"/>
                  <a:pt x="7970415" y="849698"/>
                </a:cubicBezTo>
                <a:cubicBezTo>
                  <a:pt x="7971506" y="850690"/>
                  <a:pt x="7972052" y="852377"/>
                  <a:pt x="7972052" y="854758"/>
                </a:cubicBezTo>
                <a:cubicBezTo>
                  <a:pt x="7972052" y="855949"/>
                  <a:pt x="7971878" y="857710"/>
                  <a:pt x="7971531" y="860042"/>
                </a:cubicBezTo>
                <a:cubicBezTo>
                  <a:pt x="7971184" y="862373"/>
                  <a:pt x="7970663" y="864730"/>
                  <a:pt x="7969968" y="867111"/>
                </a:cubicBezTo>
                <a:cubicBezTo>
                  <a:pt x="7969274" y="869492"/>
                  <a:pt x="7968455" y="871551"/>
                  <a:pt x="7967512" y="873287"/>
                </a:cubicBezTo>
                <a:cubicBezTo>
                  <a:pt x="7966570" y="875024"/>
                  <a:pt x="7965503" y="875891"/>
                  <a:pt x="7964313" y="875891"/>
                </a:cubicBezTo>
                <a:cubicBezTo>
                  <a:pt x="7963023" y="875891"/>
                  <a:pt x="7961510" y="875421"/>
                  <a:pt x="7959773" y="874478"/>
                </a:cubicBezTo>
                <a:cubicBezTo>
                  <a:pt x="7958037" y="873535"/>
                  <a:pt x="7955929" y="872493"/>
                  <a:pt x="7953448" y="871353"/>
                </a:cubicBezTo>
                <a:cubicBezTo>
                  <a:pt x="7950968" y="870211"/>
                  <a:pt x="7948066" y="869194"/>
                  <a:pt x="7944742" y="868302"/>
                </a:cubicBezTo>
                <a:cubicBezTo>
                  <a:pt x="7941418" y="867408"/>
                  <a:pt x="7937524" y="866962"/>
                  <a:pt x="7933059" y="866962"/>
                </a:cubicBezTo>
                <a:cubicBezTo>
                  <a:pt x="7929586" y="866962"/>
                  <a:pt x="7926486" y="867408"/>
                  <a:pt x="7923757" y="868302"/>
                </a:cubicBezTo>
                <a:cubicBezTo>
                  <a:pt x="7921028" y="869194"/>
                  <a:pt x="7918771" y="870410"/>
                  <a:pt x="7916985" y="871947"/>
                </a:cubicBezTo>
                <a:cubicBezTo>
                  <a:pt x="7915199" y="873486"/>
                  <a:pt x="7913835" y="875297"/>
                  <a:pt x="7912893" y="877380"/>
                </a:cubicBezTo>
                <a:cubicBezTo>
                  <a:pt x="7911950" y="879464"/>
                  <a:pt x="7911479" y="881696"/>
                  <a:pt x="7911479" y="884077"/>
                </a:cubicBezTo>
                <a:cubicBezTo>
                  <a:pt x="7911479" y="887153"/>
                  <a:pt x="7912744" y="889733"/>
                  <a:pt x="7915274" y="891817"/>
                </a:cubicBezTo>
                <a:cubicBezTo>
                  <a:pt x="7917804" y="893900"/>
                  <a:pt x="7920954" y="895860"/>
                  <a:pt x="7924724" y="897695"/>
                </a:cubicBezTo>
                <a:cubicBezTo>
                  <a:pt x="7928495" y="899531"/>
                  <a:pt x="7932563" y="901441"/>
                  <a:pt x="7936928" y="903425"/>
                </a:cubicBezTo>
                <a:cubicBezTo>
                  <a:pt x="7941294" y="905410"/>
                  <a:pt x="7945362" y="907890"/>
                  <a:pt x="7949132" y="910867"/>
                </a:cubicBezTo>
                <a:cubicBezTo>
                  <a:pt x="7952903" y="913843"/>
                  <a:pt x="7956028" y="917465"/>
                  <a:pt x="7958508" y="921731"/>
                </a:cubicBezTo>
                <a:cubicBezTo>
                  <a:pt x="7960989" y="925997"/>
                  <a:pt x="7962229" y="931355"/>
                  <a:pt x="7962229" y="937804"/>
                </a:cubicBezTo>
                <a:cubicBezTo>
                  <a:pt x="7962229" y="945345"/>
                  <a:pt x="7960790" y="952315"/>
                  <a:pt x="7957913" y="958715"/>
                </a:cubicBezTo>
                <a:cubicBezTo>
                  <a:pt x="7955036" y="965114"/>
                  <a:pt x="7950844" y="970646"/>
                  <a:pt x="7945337" y="975309"/>
                </a:cubicBezTo>
                <a:cubicBezTo>
                  <a:pt x="7939830" y="979972"/>
                  <a:pt x="7933133" y="983619"/>
                  <a:pt x="7925245" y="986248"/>
                </a:cubicBezTo>
                <a:cubicBezTo>
                  <a:pt x="7917357" y="988877"/>
                  <a:pt x="7908453" y="990192"/>
                  <a:pt x="7898531" y="990192"/>
                </a:cubicBezTo>
                <a:cubicBezTo>
                  <a:pt x="7893768" y="990192"/>
                  <a:pt x="7889229" y="989844"/>
                  <a:pt x="7884913" y="989150"/>
                </a:cubicBezTo>
                <a:cubicBezTo>
                  <a:pt x="7880597" y="988455"/>
                  <a:pt x="7876727" y="987612"/>
                  <a:pt x="7873304" y="986620"/>
                </a:cubicBezTo>
                <a:cubicBezTo>
                  <a:pt x="7869881" y="985628"/>
                  <a:pt x="7866979" y="984487"/>
                  <a:pt x="7864598" y="983197"/>
                </a:cubicBezTo>
                <a:cubicBezTo>
                  <a:pt x="7862217" y="981908"/>
                  <a:pt x="7860431" y="980717"/>
                  <a:pt x="7859240" y="979626"/>
                </a:cubicBezTo>
                <a:cubicBezTo>
                  <a:pt x="7858446" y="978831"/>
                  <a:pt x="7857876" y="977988"/>
                  <a:pt x="7857529" y="977095"/>
                </a:cubicBezTo>
                <a:cubicBezTo>
                  <a:pt x="7857181" y="976203"/>
                  <a:pt x="7857008" y="975061"/>
                  <a:pt x="7857008" y="973672"/>
                </a:cubicBezTo>
                <a:cubicBezTo>
                  <a:pt x="7857008" y="972779"/>
                  <a:pt x="7857082" y="971638"/>
                  <a:pt x="7857231" y="970249"/>
                </a:cubicBezTo>
                <a:cubicBezTo>
                  <a:pt x="7857380" y="968860"/>
                  <a:pt x="7857628" y="967322"/>
                  <a:pt x="7857975" y="965635"/>
                </a:cubicBezTo>
                <a:cubicBezTo>
                  <a:pt x="7858322" y="963948"/>
                  <a:pt x="7858719" y="962262"/>
                  <a:pt x="7859166" y="960575"/>
                </a:cubicBezTo>
                <a:cubicBezTo>
                  <a:pt x="7859612" y="958888"/>
                  <a:pt x="7860133" y="957351"/>
                  <a:pt x="7860728" y="955961"/>
                </a:cubicBezTo>
                <a:cubicBezTo>
                  <a:pt x="7861324" y="954572"/>
                  <a:pt x="7861969" y="953456"/>
                  <a:pt x="7862663" y="952613"/>
                </a:cubicBezTo>
                <a:cubicBezTo>
                  <a:pt x="7863358" y="951769"/>
                  <a:pt x="7864102" y="951348"/>
                  <a:pt x="7864896" y="951348"/>
                </a:cubicBezTo>
                <a:cubicBezTo>
                  <a:pt x="7866285" y="951348"/>
                  <a:pt x="7867823" y="951943"/>
                  <a:pt x="7869509" y="953134"/>
                </a:cubicBezTo>
                <a:cubicBezTo>
                  <a:pt x="7871196" y="954324"/>
                  <a:pt x="7873379" y="955639"/>
                  <a:pt x="7876058" y="957078"/>
                </a:cubicBezTo>
                <a:cubicBezTo>
                  <a:pt x="7878737" y="958516"/>
                  <a:pt x="7882036" y="959856"/>
                  <a:pt x="7885955" y="961096"/>
                </a:cubicBezTo>
                <a:cubicBezTo>
                  <a:pt x="7889874" y="962337"/>
                  <a:pt x="7894760" y="962956"/>
                  <a:pt x="7900614" y="962956"/>
                </a:cubicBezTo>
                <a:cubicBezTo>
                  <a:pt x="7904682" y="962956"/>
                  <a:pt x="7908229" y="962485"/>
                  <a:pt x="7911256" y="961543"/>
                </a:cubicBezTo>
                <a:cubicBezTo>
                  <a:pt x="7914282" y="960600"/>
                  <a:pt x="7916787" y="959285"/>
                  <a:pt x="7918771" y="957598"/>
                </a:cubicBezTo>
                <a:cubicBezTo>
                  <a:pt x="7920756" y="955912"/>
                  <a:pt x="7922219" y="953977"/>
                  <a:pt x="7923162" y="951794"/>
                </a:cubicBezTo>
                <a:cubicBezTo>
                  <a:pt x="7924104" y="949611"/>
                  <a:pt x="7924576" y="947280"/>
                  <a:pt x="7924576" y="944799"/>
                </a:cubicBezTo>
                <a:cubicBezTo>
                  <a:pt x="7924576" y="941327"/>
                  <a:pt x="7923360" y="938499"/>
                  <a:pt x="7920929" y="936316"/>
                </a:cubicBezTo>
                <a:cubicBezTo>
                  <a:pt x="7918498" y="934134"/>
                  <a:pt x="7915447" y="932099"/>
                  <a:pt x="7911776" y="930214"/>
                </a:cubicBezTo>
                <a:cubicBezTo>
                  <a:pt x="7908105" y="928329"/>
                  <a:pt x="7904112" y="926394"/>
                  <a:pt x="7899796" y="924410"/>
                </a:cubicBezTo>
                <a:cubicBezTo>
                  <a:pt x="7895480" y="922425"/>
                  <a:pt x="7891486" y="919995"/>
                  <a:pt x="7887815" y="917117"/>
                </a:cubicBezTo>
                <a:cubicBezTo>
                  <a:pt x="7884144" y="914240"/>
                  <a:pt x="7881093" y="910669"/>
                  <a:pt x="7878662" y="906402"/>
                </a:cubicBezTo>
                <a:cubicBezTo>
                  <a:pt x="7876231" y="902135"/>
                  <a:pt x="7875016" y="896777"/>
                  <a:pt x="7875016" y="890328"/>
                </a:cubicBezTo>
                <a:cubicBezTo>
                  <a:pt x="7875016" y="883284"/>
                  <a:pt x="7876355" y="876735"/>
                  <a:pt x="7879034" y="870683"/>
                </a:cubicBezTo>
                <a:cubicBezTo>
                  <a:pt x="7881713" y="864630"/>
                  <a:pt x="7885632" y="859347"/>
                  <a:pt x="7890792" y="854833"/>
                </a:cubicBezTo>
                <a:cubicBezTo>
                  <a:pt x="7895951" y="850318"/>
                  <a:pt x="7902202" y="846796"/>
                  <a:pt x="7909544" y="844265"/>
                </a:cubicBezTo>
                <a:cubicBezTo>
                  <a:pt x="7916886" y="841736"/>
                  <a:pt x="7925221" y="840471"/>
                  <a:pt x="7934547" y="840471"/>
                </a:cubicBezTo>
                <a:close/>
                <a:moveTo>
                  <a:pt x="7796881" y="840471"/>
                </a:moveTo>
                <a:cubicBezTo>
                  <a:pt x="7805910" y="840471"/>
                  <a:pt x="7813674" y="841537"/>
                  <a:pt x="7820173" y="843671"/>
                </a:cubicBezTo>
                <a:cubicBezTo>
                  <a:pt x="7826672" y="845804"/>
                  <a:pt x="7832004" y="848632"/>
                  <a:pt x="7836172" y="852154"/>
                </a:cubicBezTo>
                <a:cubicBezTo>
                  <a:pt x="7840339" y="855676"/>
                  <a:pt x="7843440" y="859694"/>
                  <a:pt x="7845473" y="864208"/>
                </a:cubicBezTo>
                <a:cubicBezTo>
                  <a:pt x="7847508" y="868723"/>
                  <a:pt x="7848524" y="873362"/>
                  <a:pt x="7848524" y="878124"/>
                </a:cubicBezTo>
                <a:cubicBezTo>
                  <a:pt x="7848524" y="885268"/>
                  <a:pt x="7846912" y="891692"/>
                  <a:pt x="7843688" y="897397"/>
                </a:cubicBezTo>
                <a:cubicBezTo>
                  <a:pt x="7840463" y="903103"/>
                  <a:pt x="7835452" y="908014"/>
                  <a:pt x="7828656" y="912132"/>
                </a:cubicBezTo>
                <a:cubicBezTo>
                  <a:pt x="7821859" y="916249"/>
                  <a:pt x="7813227" y="919399"/>
                  <a:pt x="7802760" y="921582"/>
                </a:cubicBezTo>
                <a:cubicBezTo>
                  <a:pt x="7792292" y="923765"/>
                  <a:pt x="7779816" y="924856"/>
                  <a:pt x="7765330" y="924856"/>
                </a:cubicBezTo>
                <a:lnTo>
                  <a:pt x="7751637" y="924856"/>
                </a:lnTo>
                <a:cubicBezTo>
                  <a:pt x="7751240" y="927138"/>
                  <a:pt x="7750943" y="929396"/>
                  <a:pt x="7750744" y="931628"/>
                </a:cubicBezTo>
                <a:cubicBezTo>
                  <a:pt x="7750546" y="933860"/>
                  <a:pt x="7750447" y="935919"/>
                  <a:pt x="7750447" y="937804"/>
                </a:cubicBezTo>
                <a:cubicBezTo>
                  <a:pt x="7750447" y="945841"/>
                  <a:pt x="7752530" y="951894"/>
                  <a:pt x="7756698" y="955961"/>
                </a:cubicBezTo>
                <a:cubicBezTo>
                  <a:pt x="7760865" y="960029"/>
                  <a:pt x="7767562" y="962064"/>
                  <a:pt x="7776789" y="962064"/>
                </a:cubicBezTo>
                <a:cubicBezTo>
                  <a:pt x="7783338" y="962064"/>
                  <a:pt x="7789216" y="961592"/>
                  <a:pt x="7794425" y="960649"/>
                </a:cubicBezTo>
                <a:cubicBezTo>
                  <a:pt x="7799634" y="959707"/>
                  <a:pt x="7804198" y="958665"/>
                  <a:pt x="7808118" y="957524"/>
                </a:cubicBezTo>
                <a:cubicBezTo>
                  <a:pt x="7812037" y="956383"/>
                  <a:pt x="7815286" y="955342"/>
                  <a:pt x="7817866" y="954398"/>
                </a:cubicBezTo>
                <a:cubicBezTo>
                  <a:pt x="7820446" y="953456"/>
                  <a:pt x="7822331" y="952985"/>
                  <a:pt x="7823521" y="952985"/>
                </a:cubicBezTo>
                <a:cubicBezTo>
                  <a:pt x="7824712" y="952985"/>
                  <a:pt x="7825555" y="953332"/>
                  <a:pt x="7826051" y="954027"/>
                </a:cubicBezTo>
                <a:cubicBezTo>
                  <a:pt x="7826548" y="954721"/>
                  <a:pt x="7826796" y="955812"/>
                  <a:pt x="7826796" y="957301"/>
                </a:cubicBezTo>
                <a:cubicBezTo>
                  <a:pt x="7826796" y="958988"/>
                  <a:pt x="7826647" y="960923"/>
                  <a:pt x="7826349" y="963105"/>
                </a:cubicBezTo>
                <a:cubicBezTo>
                  <a:pt x="7826051" y="965288"/>
                  <a:pt x="7825630" y="967446"/>
                  <a:pt x="7825084" y="969579"/>
                </a:cubicBezTo>
                <a:cubicBezTo>
                  <a:pt x="7824538" y="971712"/>
                  <a:pt x="7823844" y="973722"/>
                  <a:pt x="7823000" y="975607"/>
                </a:cubicBezTo>
                <a:cubicBezTo>
                  <a:pt x="7822157" y="977492"/>
                  <a:pt x="7821190" y="978931"/>
                  <a:pt x="7820098" y="979923"/>
                </a:cubicBezTo>
                <a:cubicBezTo>
                  <a:pt x="7818908" y="981113"/>
                  <a:pt x="7816725" y="982304"/>
                  <a:pt x="7813550" y="983494"/>
                </a:cubicBezTo>
                <a:cubicBezTo>
                  <a:pt x="7810375" y="984685"/>
                  <a:pt x="7806555" y="985777"/>
                  <a:pt x="7802090" y="986769"/>
                </a:cubicBezTo>
                <a:cubicBezTo>
                  <a:pt x="7797625" y="987761"/>
                  <a:pt x="7792615" y="988580"/>
                  <a:pt x="7787058" y="989225"/>
                </a:cubicBezTo>
                <a:cubicBezTo>
                  <a:pt x="7781502" y="989870"/>
                  <a:pt x="7775847" y="990192"/>
                  <a:pt x="7770092" y="990192"/>
                </a:cubicBezTo>
                <a:cubicBezTo>
                  <a:pt x="7760567" y="990192"/>
                  <a:pt x="7752257" y="989200"/>
                  <a:pt x="7745163" y="987216"/>
                </a:cubicBezTo>
                <a:cubicBezTo>
                  <a:pt x="7738069" y="985231"/>
                  <a:pt x="7732141" y="982205"/>
                  <a:pt x="7727378" y="978137"/>
                </a:cubicBezTo>
                <a:cubicBezTo>
                  <a:pt x="7722616" y="974069"/>
                  <a:pt x="7719044" y="968885"/>
                  <a:pt x="7716663" y="962584"/>
                </a:cubicBezTo>
                <a:cubicBezTo>
                  <a:pt x="7714281" y="956284"/>
                  <a:pt x="7713091" y="948818"/>
                  <a:pt x="7713091" y="940186"/>
                </a:cubicBezTo>
                <a:cubicBezTo>
                  <a:pt x="7713091" y="933538"/>
                  <a:pt x="7713711" y="926419"/>
                  <a:pt x="7714951" y="918829"/>
                </a:cubicBezTo>
                <a:cubicBezTo>
                  <a:pt x="7716191" y="911238"/>
                  <a:pt x="7718201" y="903748"/>
                  <a:pt x="7720979" y="896356"/>
                </a:cubicBezTo>
                <a:cubicBezTo>
                  <a:pt x="7723757" y="888964"/>
                  <a:pt x="7727329" y="881894"/>
                  <a:pt x="7731694" y="875147"/>
                </a:cubicBezTo>
                <a:cubicBezTo>
                  <a:pt x="7736060" y="868401"/>
                  <a:pt x="7741343" y="862473"/>
                  <a:pt x="7747545" y="857363"/>
                </a:cubicBezTo>
                <a:cubicBezTo>
                  <a:pt x="7753746" y="852253"/>
                  <a:pt x="7760914" y="848160"/>
                  <a:pt x="7769050" y="845084"/>
                </a:cubicBezTo>
                <a:cubicBezTo>
                  <a:pt x="7777186" y="842008"/>
                  <a:pt x="7786463" y="840471"/>
                  <a:pt x="7796881" y="840471"/>
                </a:cubicBezTo>
                <a:close/>
                <a:moveTo>
                  <a:pt x="7699845" y="840471"/>
                </a:moveTo>
                <a:cubicBezTo>
                  <a:pt x="7701333" y="840471"/>
                  <a:pt x="7702847" y="840570"/>
                  <a:pt x="7704384" y="840768"/>
                </a:cubicBezTo>
                <a:cubicBezTo>
                  <a:pt x="7705922" y="840966"/>
                  <a:pt x="7707361" y="841215"/>
                  <a:pt x="7708700" y="841512"/>
                </a:cubicBezTo>
                <a:cubicBezTo>
                  <a:pt x="7710040" y="841810"/>
                  <a:pt x="7711230" y="842182"/>
                  <a:pt x="7712272" y="842629"/>
                </a:cubicBezTo>
                <a:cubicBezTo>
                  <a:pt x="7713314" y="843075"/>
                  <a:pt x="7714133" y="843546"/>
                  <a:pt x="7714728" y="844042"/>
                </a:cubicBezTo>
                <a:cubicBezTo>
                  <a:pt x="7715323" y="844638"/>
                  <a:pt x="7715621" y="845580"/>
                  <a:pt x="7715621" y="846870"/>
                </a:cubicBezTo>
                <a:cubicBezTo>
                  <a:pt x="7715621" y="847565"/>
                  <a:pt x="7715522" y="848805"/>
                  <a:pt x="7715323" y="850591"/>
                </a:cubicBezTo>
                <a:cubicBezTo>
                  <a:pt x="7715125" y="852377"/>
                  <a:pt x="7714827" y="854461"/>
                  <a:pt x="7714430" y="856842"/>
                </a:cubicBezTo>
                <a:cubicBezTo>
                  <a:pt x="7714033" y="859223"/>
                  <a:pt x="7713537" y="861679"/>
                  <a:pt x="7712942" y="864208"/>
                </a:cubicBezTo>
                <a:cubicBezTo>
                  <a:pt x="7712347" y="866739"/>
                  <a:pt x="7711677" y="869096"/>
                  <a:pt x="7710933" y="871278"/>
                </a:cubicBezTo>
                <a:cubicBezTo>
                  <a:pt x="7710189" y="873461"/>
                  <a:pt x="7709345" y="875247"/>
                  <a:pt x="7708403" y="876636"/>
                </a:cubicBezTo>
                <a:cubicBezTo>
                  <a:pt x="7707460" y="878025"/>
                  <a:pt x="7706443" y="878720"/>
                  <a:pt x="7705352" y="878720"/>
                </a:cubicBezTo>
                <a:cubicBezTo>
                  <a:pt x="7704459" y="878720"/>
                  <a:pt x="7703566" y="878546"/>
                  <a:pt x="7702673" y="878198"/>
                </a:cubicBezTo>
                <a:cubicBezTo>
                  <a:pt x="7701780" y="877851"/>
                  <a:pt x="7700788" y="877504"/>
                  <a:pt x="7699696" y="877157"/>
                </a:cubicBezTo>
                <a:cubicBezTo>
                  <a:pt x="7698605" y="876809"/>
                  <a:pt x="7697414" y="876462"/>
                  <a:pt x="7696124" y="876114"/>
                </a:cubicBezTo>
                <a:cubicBezTo>
                  <a:pt x="7694835" y="875768"/>
                  <a:pt x="7693346" y="875594"/>
                  <a:pt x="7691660" y="875594"/>
                </a:cubicBezTo>
                <a:cubicBezTo>
                  <a:pt x="7688286" y="875594"/>
                  <a:pt x="7684690" y="876884"/>
                  <a:pt x="7680870" y="879464"/>
                </a:cubicBezTo>
                <a:cubicBezTo>
                  <a:pt x="7677050" y="882044"/>
                  <a:pt x="7673403" y="885442"/>
                  <a:pt x="7669931" y="889659"/>
                </a:cubicBezTo>
                <a:cubicBezTo>
                  <a:pt x="7666458" y="893875"/>
                  <a:pt x="7663357" y="898787"/>
                  <a:pt x="7660629" y="904393"/>
                </a:cubicBezTo>
                <a:cubicBezTo>
                  <a:pt x="7657900" y="909998"/>
                  <a:pt x="7655941" y="915877"/>
                  <a:pt x="7654750" y="922029"/>
                </a:cubicBezTo>
                <a:lnTo>
                  <a:pt x="7642844" y="981709"/>
                </a:lnTo>
                <a:cubicBezTo>
                  <a:pt x="7642646" y="982701"/>
                  <a:pt x="7642174" y="983569"/>
                  <a:pt x="7641430" y="984313"/>
                </a:cubicBezTo>
                <a:cubicBezTo>
                  <a:pt x="7640686" y="985057"/>
                  <a:pt x="7639545" y="985677"/>
                  <a:pt x="7638007" y="986173"/>
                </a:cubicBezTo>
                <a:cubicBezTo>
                  <a:pt x="7636469" y="986670"/>
                  <a:pt x="7634460" y="987042"/>
                  <a:pt x="7631980" y="987290"/>
                </a:cubicBezTo>
                <a:cubicBezTo>
                  <a:pt x="7629499" y="987538"/>
                  <a:pt x="7626473" y="987662"/>
                  <a:pt x="7622901" y="987662"/>
                </a:cubicBezTo>
                <a:cubicBezTo>
                  <a:pt x="7619230" y="987662"/>
                  <a:pt x="7616229" y="987538"/>
                  <a:pt x="7613897" y="987290"/>
                </a:cubicBezTo>
                <a:cubicBezTo>
                  <a:pt x="7611565" y="987042"/>
                  <a:pt x="7609730" y="986670"/>
                  <a:pt x="7608390" y="986173"/>
                </a:cubicBezTo>
                <a:cubicBezTo>
                  <a:pt x="7607051" y="985677"/>
                  <a:pt x="7606183" y="985057"/>
                  <a:pt x="7605786" y="984313"/>
                </a:cubicBezTo>
                <a:cubicBezTo>
                  <a:pt x="7605389" y="983569"/>
                  <a:pt x="7605290" y="982701"/>
                  <a:pt x="7605488" y="981709"/>
                </a:cubicBezTo>
                <a:lnTo>
                  <a:pt x="7631980" y="848805"/>
                </a:lnTo>
                <a:cubicBezTo>
                  <a:pt x="7632178" y="847813"/>
                  <a:pt x="7632624" y="846945"/>
                  <a:pt x="7633319" y="846200"/>
                </a:cubicBezTo>
                <a:cubicBezTo>
                  <a:pt x="7634014" y="845456"/>
                  <a:pt x="7635030" y="844861"/>
                  <a:pt x="7636370" y="844415"/>
                </a:cubicBezTo>
                <a:cubicBezTo>
                  <a:pt x="7637709" y="843968"/>
                  <a:pt x="7639446" y="843620"/>
                  <a:pt x="7641579" y="843373"/>
                </a:cubicBezTo>
                <a:cubicBezTo>
                  <a:pt x="7643712" y="843124"/>
                  <a:pt x="7646267" y="843000"/>
                  <a:pt x="7649244" y="843000"/>
                </a:cubicBezTo>
                <a:cubicBezTo>
                  <a:pt x="7652319" y="843000"/>
                  <a:pt x="7654825" y="843124"/>
                  <a:pt x="7656759" y="843373"/>
                </a:cubicBezTo>
                <a:cubicBezTo>
                  <a:pt x="7658694" y="843620"/>
                  <a:pt x="7660207" y="843968"/>
                  <a:pt x="7661299" y="844415"/>
                </a:cubicBezTo>
                <a:cubicBezTo>
                  <a:pt x="7662390" y="844861"/>
                  <a:pt x="7663109" y="845456"/>
                  <a:pt x="7663457" y="846200"/>
                </a:cubicBezTo>
                <a:cubicBezTo>
                  <a:pt x="7663804" y="846945"/>
                  <a:pt x="7663878" y="847813"/>
                  <a:pt x="7663680" y="848805"/>
                </a:cubicBezTo>
                <a:lnTo>
                  <a:pt x="7659513" y="869939"/>
                </a:lnTo>
                <a:cubicBezTo>
                  <a:pt x="7661894" y="865672"/>
                  <a:pt x="7664647" y="861753"/>
                  <a:pt x="7667773" y="858181"/>
                </a:cubicBezTo>
                <a:cubicBezTo>
                  <a:pt x="7670898" y="854610"/>
                  <a:pt x="7674222" y="851509"/>
                  <a:pt x="7677744" y="848879"/>
                </a:cubicBezTo>
                <a:cubicBezTo>
                  <a:pt x="7681266" y="846250"/>
                  <a:pt x="7684913" y="844191"/>
                  <a:pt x="7688683" y="842703"/>
                </a:cubicBezTo>
                <a:cubicBezTo>
                  <a:pt x="7692453" y="841215"/>
                  <a:pt x="7696174" y="840471"/>
                  <a:pt x="7699845" y="840471"/>
                </a:cubicBezTo>
                <a:close/>
                <a:moveTo>
                  <a:pt x="7519912" y="840471"/>
                </a:moveTo>
                <a:cubicBezTo>
                  <a:pt x="7528147" y="840471"/>
                  <a:pt x="7535440" y="842182"/>
                  <a:pt x="7541790" y="845605"/>
                </a:cubicBezTo>
                <a:cubicBezTo>
                  <a:pt x="7548140" y="849028"/>
                  <a:pt x="7553696" y="854014"/>
                  <a:pt x="7558459" y="860563"/>
                </a:cubicBezTo>
                <a:lnTo>
                  <a:pt x="7560840" y="848805"/>
                </a:lnTo>
                <a:cubicBezTo>
                  <a:pt x="7561237" y="846721"/>
                  <a:pt x="7562800" y="845233"/>
                  <a:pt x="7565528" y="844340"/>
                </a:cubicBezTo>
                <a:cubicBezTo>
                  <a:pt x="7568257" y="843447"/>
                  <a:pt x="7572647" y="843000"/>
                  <a:pt x="7578699" y="843000"/>
                </a:cubicBezTo>
                <a:cubicBezTo>
                  <a:pt x="7581676" y="843000"/>
                  <a:pt x="7584156" y="843124"/>
                  <a:pt x="7586141" y="843373"/>
                </a:cubicBezTo>
                <a:cubicBezTo>
                  <a:pt x="7588125" y="843620"/>
                  <a:pt x="7589688" y="843968"/>
                  <a:pt x="7590829" y="844415"/>
                </a:cubicBezTo>
                <a:cubicBezTo>
                  <a:pt x="7591970" y="844861"/>
                  <a:pt x="7592739" y="845456"/>
                  <a:pt x="7593136" y="846200"/>
                </a:cubicBezTo>
                <a:cubicBezTo>
                  <a:pt x="7593532" y="846945"/>
                  <a:pt x="7593632" y="847813"/>
                  <a:pt x="7593433" y="848805"/>
                </a:cubicBezTo>
                <a:lnTo>
                  <a:pt x="7565602" y="987066"/>
                </a:lnTo>
                <a:cubicBezTo>
                  <a:pt x="7563817" y="996095"/>
                  <a:pt x="7561038" y="1003959"/>
                  <a:pt x="7557268" y="1010656"/>
                </a:cubicBezTo>
                <a:cubicBezTo>
                  <a:pt x="7553498" y="1017353"/>
                  <a:pt x="7548537" y="1022959"/>
                  <a:pt x="7542385" y="1027473"/>
                </a:cubicBezTo>
                <a:cubicBezTo>
                  <a:pt x="7536234" y="1031988"/>
                  <a:pt x="7528767" y="1035386"/>
                  <a:pt x="7519987" y="1037668"/>
                </a:cubicBezTo>
                <a:cubicBezTo>
                  <a:pt x="7511206" y="1039950"/>
                  <a:pt x="7500961" y="1041091"/>
                  <a:pt x="7489254" y="1041091"/>
                </a:cubicBezTo>
                <a:cubicBezTo>
                  <a:pt x="7480820" y="1041091"/>
                  <a:pt x="7473255" y="1040421"/>
                  <a:pt x="7466557" y="1039082"/>
                </a:cubicBezTo>
                <a:cubicBezTo>
                  <a:pt x="7459860" y="1037743"/>
                  <a:pt x="7454279" y="1036031"/>
                  <a:pt x="7449814" y="1033947"/>
                </a:cubicBezTo>
                <a:cubicBezTo>
                  <a:pt x="7448227" y="1033153"/>
                  <a:pt x="7447135" y="1032260"/>
                  <a:pt x="7446540" y="1031269"/>
                </a:cubicBezTo>
                <a:cubicBezTo>
                  <a:pt x="7445945" y="1030276"/>
                  <a:pt x="7445647" y="1028887"/>
                  <a:pt x="7445647" y="1027101"/>
                </a:cubicBezTo>
                <a:cubicBezTo>
                  <a:pt x="7445647" y="1026506"/>
                  <a:pt x="7445697" y="1025514"/>
                  <a:pt x="7445796" y="1024125"/>
                </a:cubicBezTo>
                <a:cubicBezTo>
                  <a:pt x="7445895" y="1022735"/>
                  <a:pt x="7446118" y="1021198"/>
                  <a:pt x="7446466" y="1019511"/>
                </a:cubicBezTo>
                <a:cubicBezTo>
                  <a:pt x="7446813" y="1017825"/>
                  <a:pt x="7447234" y="1016063"/>
                  <a:pt x="7447731" y="1014227"/>
                </a:cubicBezTo>
                <a:cubicBezTo>
                  <a:pt x="7448227" y="1012392"/>
                  <a:pt x="7448847" y="1010755"/>
                  <a:pt x="7449591" y="1009316"/>
                </a:cubicBezTo>
                <a:cubicBezTo>
                  <a:pt x="7450335" y="1007878"/>
                  <a:pt x="7451154" y="1006687"/>
                  <a:pt x="7452047" y="1005744"/>
                </a:cubicBezTo>
                <a:cubicBezTo>
                  <a:pt x="7452940" y="1004802"/>
                  <a:pt x="7453981" y="1004330"/>
                  <a:pt x="7455172" y="1004330"/>
                </a:cubicBezTo>
                <a:cubicBezTo>
                  <a:pt x="7456363" y="1004330"/>
                  <a:pt x="7457826" y="1004752"/>
                  <a:pt x="7459562" y="1005596"/>
                </a:cubicBezTo>
                <a:cubicBezTo>
                  <a:pt x="7461299" y="1006439"/>
                  <a:pt x="7463606" y="1007357"/>
                  <a:pt x="7466483" y="1008349"/>
                </a:cubicBezTo>
                <a:cubicBezTo>
                  <a:pt x="7469360" y="1009341"/>
                  <a:pt x="7472932" y="1010259"/>
                  <a:pt x="7477199" y="1011102"/>
                </a:cubicBezTo>
                <a:cubicBezTo>
                  <a:pt x="7481465" y="1011945"/>
                  <a:pt x="7486724" y="1012367"/>
                  <a:pt x="7492974" y="1012367"/>
                </a:cubicBezTo>
                <a:cubicBezTo>
                  <a:pt x="7498034" y="1012367"/>
                  <a:pt x="7502574" y="1011970"/>
                  <a:pt x="7506592" y="1011177"/>
                </a:cubicBezTo>
                <a:cubicBezTo>
                  <a:pt x="7510610" y="1010383"/>
                  <a:pt x="7514108" y="1009093"/>
                  <a:pt x="7517084" y="1007307"/>
                </a:cubicBezTo>
                <a:cubicBezTo>
                  <a:pt x="7520061" y="1005521"/>
                  <a:pt x="7522467" y="1003239"/>
                  <a:pt x="7524303" y="1000461"/>
                </a:cubicBezTo>
                <a:cubicBezTo>
                  <a:pt x="7526138" y="997683"/>
                  <a:pt x="7527453" y="994260"/>
                  <a:pt x="7528247" y="990192"/>
                </a:cubicBezTo>
                <a:cubicBezTo>
                  <a:pt x="7529536" y="983742"/>
                  <a:pt x="7530826" y="978335"/>
                  <a:pt x="7532116" y="973970"/>
                </a:cubicBezTo>
                <a:cubicBezTo>
                  <a:pt x="7533406" y="969604"/>
                  <a:pt x="7534597" y="966032"/>
                  <a:pt x="7535688" y="963254"/>
                </a:cubicBezTo>
                <a:cubicBezTo>
                  <a:pt x="7533902" y="966528"/>
                  <a:pt x="7531347" y="969778"/>
                  <a:pt x="7528023" y="973002"/>
                </a:cubicBezTo>
                <a:cubicBezTo>
                  <a:pt x="7524700" y="976227"/>
                  <a:pt x="7520904" y="979129"/>
                  <a:pt x="7516638" y="981709"/>
                </a:cubicBezTo>
                <a:cubicBezTo>
                  <a:pt x="7512372" y="984288"/>
                  <a:pt x="7507783" y="986347"/>
                  <a:pt x="7502871" y="987885"/>
                </a:cubicBezTo>
                <a:cubicBezTo>
                  <a:pt x="7497960" y="989423"/>
                  <a:pt x="7493024" y="990192"/>
                  <a:pt x="7488063" y="990192"/>
                </a:cubicBezTo>
                <a:cubicBezTo>
                  <a:pt x="7480423" y="990192"/>
                  <a:pt x="7473999" y="988902"/>
                  <a:pt x="7468790" y="986322"/>
                </a:cubicBezTo>
                <a:cubicBezTo>
                  <a:pt x="7463581" y="983742"/>
                  <a:pt x="7459339" y="980171"/>
                  <a:pt x="7456065" y="975607"/>
                </a:cubicBezTo>
                <a:cubicBezTo>
                  <a:pt x="7452791" y="971042"/>
                  <a:pt x="7450434" y="965685"/>
                  <a:pt x="7448996" y="959533"/>
                </a:cubicBezTo>
                <a:cubicBezTo>
                  <a:pt x="7447557" y="953382"/>
                  <a:pt x="7446838" y="946734"/>
                  <a:pt x="7446838" y="939590"/>
                </a:cubicBezTo>
                <a:cubicBezTo>
                  <a:pt x="7446838" y="933141"/>
                  <a:pt x="7447433" y="926196"/>
                  <a:pt x="7448624" y="918755"/>
                </a:cubicBezTo>
                <a:cubicBezTo>
                  <a:pt x="7449814" y="911313"/>
                  <a:pt x="7451675" y="903921"/>
                  <a:pt x="7454205" y="896579"/>
                </a:cubicBezTo>
                <a:cubicBezTo>
                  <a:pt x="7456735" y="889237"/>
                  <a:pt x="7459934" y="882192"/>
                  <a:pt x="7463804" y="875445"/>
                </a:cubicBezTo>
                <a:cubicBezTo>
                  <a:pt x="7467674" y="868699"/>
                  <a:pt x="7472312" y="862721"/>
                  <a:pt x="7477719" y="857511"/>
                </a:cubicBezTo>
                <a:cubicBezTo>
                  <a:pt x="7483127" y="852302"/>
                  <a:pt x="7489328" y="848160"/>
                  <a:pt x="7496323" y="845084"/>
                </a:cubicBezTo>
                <a:cubicBezTo>
                  <a:pt x="7503318" y="842008"/>
                  <a:pt x="7511181" y="840471"/>
                  <a:pt x="7519912" y="840471"/>
                </a:cubicBezTo>
                <a:close/>
                <a:moveTo>
                  <a:pt x="10924518" y="838711"/>
                </a:moveTo>
                <a:cubicBezTo>
                  <a:pt x="10919557" y="838711"/>
                  <a:pt x="10915093" y="839679"/>
                  <a:pt x="10911124" y="841614"/>
                </a:cubicBezTo>
                <a:cubicBezTo>
                  <a:pt x="10907155" y="843548"/>
                  <a:pt x="10903608" y="846153"/>
                  <a:pt x="10900483" y="849427"/>
                </a:cubicBezTo>
                <a:cubicBezTo>
                  <a:pt x="10897357" y="852701"/>
                  <a:pt x="10894654" y="856497"/>
                  <a:pt x="10892372" y="860812"/>
                </a:cubicBezTo>
                <a:cubicBezTo>
                  <a:pt x="10890090" y="865128"/>
                  <a:pt x="10888204" y="869668"/>
                  <a:pt x="10886716" y="874430"/>
                </a:cubicBezTo>
                <a:cubicBezTo>
                  <a:pt x="10885228" y="879193"/>
                  <a:pt x="10884136" y="884029"/>
                  <a:pt x="10883442" y="888941"/>
                </a:cubicBezTo>
                <a:cubicBezTo>
                  <a:pt x="10882747" y="893853"/>
                  <a:pt x="10882400" y="898540"/>
                  <a:pt x="10882400" y="903005"/>
                </a:cubicBezTo>
                <a:cubicBezTo>
                  <a:pt x="10882400" y="907172"/>
                  <a:pt x="10882822" y="910893"/>
                  <a:pt x="10883665" y="914167"/>
                </a:cubicBezTo>
                <a:cubicBezTo>
                  <a:pt x="10884508" y="917442"/>
                  <a:pt x="10885897" y="920195"/>
                  <a:pt x="10887832" y="922427"/>
                </a:cubicBezTo>
                <a:cubicBezTo>
                  <a:pt x="10889767" y="924660"/>
                  <a:pt x="10892248" y="926371"/>
                  <a:pt x="10895274" y="927562"/>
                </a:cubicBezTo>
                <a:cubicBezTo>
                  <a:pt x="10898300" y="928753"/>
                  <a:pt x="10901996" y="929348"/>
                  <a:pt x="10906361" y="929348"/>
                </a:cubicBezTo>
                <a:cubicBezTo>
                  <a:pt x="10911322" y="929348"/>
                  <a:pt x="10915787" y="928381"/>
                  <a:pt x="10919756" y="926446"/>
                </a:cubicBezTo>
                <a:cubicBezTo>
                  <a:pt x="10923725" y="924511"/>
                  <a:pt x="10927272" y="921882"/>
                  <a:pt x="10930397" y="918558"/>
                </a:cubicBezTo>
                <a:cubicBezTo>
                  <a:pt x="10933522" y="915234"/>
                  <a:pt x="10936226" y="911414"/>
                  <a:pt x="10938508" y="907098"/>
                </a:cubicBezTo>
                <a:cubicBezTo>
                  <a:pt x="10940790" y="902782"/>
                  <a:pt x="10942675" y="898218"/>
                  <a:pt x="10944164" y="893406"/>
                </a:cubicBezTo>
                <a:cubicBezTo>
                  <a:pt x="10945652" y="888594"/>
                  <a:pt x="10946743" y="883757"/>
                  <a:pt x="10947438" y="878895"/>
                </a:cubicBezTo>
                <a:cubicBezTo>
                  <a:pt x="10948132" y="874033"/>
                  <a:pt x="10948480" y="869370"/>
                  <a:pt x="10948480" y="864906"/>
                </a:cubicBezTo>
                <a:cubicBezTo>
                  <a:pt x="10948480" y="860738"/>
                  <a:pt x="10948058" y="857043"/>
                  <a:pt x="10947215" y="853817"/>
                </a:cubicBezTo>
                <a:cubicBezTo>
                  <a:pt x="10946371" y="850593"/>
                  <a:pt x="10944982" y="847865"/>
                  <a:pt x="10943047" y="845632"/>
                </a:cubicBezTo>
                <a:cubicBezTo>
                  <a:pt x="10941113" y="843400"/>
                  <a:pt x="10938632" y="841688"/>
                  <a:pt x="10935606" y="840497"/>
                </a:cubicBezTo>
                <a:cubicBezTo>
                  <a:pt x="10932580" y="839307"/>
                  <a:pt x="10928884" y="838711"/>
                  <a:pt x="10924518" y="838711"/>
                </a:cubicBezTo>
                <a:close/>
                <a:moveTo>
                  <a:pt x="6148254" y="833282"/>
                </a:moveTo>
                <a:cubicBezTo>
                  <a:pt x="6158276" y="833282"/>
                  <a:pt x="6166932" y="834449"/>
                  <a:pt x="6174225" y="836780"/>
                </a:cubicBezTo>
                <a:cubicBezTo>
                  <a:pt x="6181518" y="839112"/>
                  <a:pt x="6187595" y="842535"/>
                  <a:pt x="6192456" y="847049"/>
                </a:cubicBezTo>
                <a:cubicBezTo>
                  <a:pt x="6197318" y="851564"/>
                  <a:pt x="6200940" y="857120"/>
                  <a:pt x="6203321" y="863719"/>
                </a:cubicBezTo>
                <a:cubicBezTo>
                  <a:pt x="6205702" y="870316"/>
                  <a:pt x="6206893" y="877882"/>
                  <a:pt x="6206893" y="886414"/>
                </a:cubicBezTo>
                <a:cubicBezTo>
                  <a:pt x="6206893" y="893558"/>
                  <a:pt x="6206223" y="900900"/>
                  <a:pt x="6204884" y="908441"/>
                </a:cubicBezTo>
                <a:cubicBezTo>
                  <a:pt x="6203544" y="915982"/>
                  <a:pt x="6201436" y="923349"/>
                  <a:pt x="6198558" y="930542"/>
                </a:cubicBezTo>
                <a:cubicBezTo>
                  <a:pt x="6195681" y="937736"/>
                  <a:pt x="6191985" y="944483"/>
                  <a:pt x="6187471" y="950783"/>
                </a:cubicBezTo>
                <a:cubicBezTo>
                  <a:pt x="6182956" y="957083"/>
                  <a:pt x="6177549" y="962639"/>
                  <a:pt x="6171248" y="967451"/>
                </a:cubicBezTo>
                <a:cubicBezTo>
                  <a:pt x="6164948" y="972263"/>
                  <a:pt x="6157730" y="976059"/>
                  <a:pt x="6149594" y="978837"/>
                </a:cubicBezTo>
                <a:cubicBezTo>
                  <a:pt x="6141458" y="981615"/>
                  <a:pt x="6132280" y="983004"/>
                  <a:pt x="6122061" y="983004"/>
                </a:cubicBezTo>
                <a:cubicBezTo>
                  <a:pt x="6112040" y="983004"/>
                  <a:pt x="6103383" y="981838"/>
                  <a:pt x="6096090" y="979507"/>
                </a:cubicBezTo>
                <a:cubicBezTo>
                  <a:pt x="6088798" y="977175"/>
                  <a:pt x="6082720" y="973752"/>
                  <a:pt x="6077859" y="969238"/>
                </a:cubicBezTo>
                <a:cubicBezTo>
                  <a:pt x="6072997" y="964723"/>
                  <a:pt x="6069376" y="959167"/>
                  <a:pt x="6066994" y="952569"/>
                </a:cubicBezTo>
                <a:cubicBezTo>
                  <a:pt x="6064613" y="945971"/>
                  <a:pt x="6063422" y="938405"/>
                  <a:pt x="6063422" y="929873"/>
                </a:cubicBezTo>
                <a:cubicBezTo>
                  <a:pt x="6063422" y="922729"/>
                  <a:pt x="6064092" y="915386"/>
                  <a:pt x="6065432" y="907846"/>
                </a:cubicBezTo>
                <a:cubicBezTo>
                  <a:pt x="6066771" y="900305"/>
                  <a:pt x="6068879" y="892963"/>
                  <a:pt x="6071757" y="885819"/>
                </a:cubicBezTo>
                <a:cubicBezTo>
                  <a:pt x="6074634" y="878675"/>
                  <a:pt x="6078330" y="871904"/>
                  <a:pt x="6082845" y="865504"/>
                </a:cubicBezTo>
                <a:cubicBezTo>
                  <a:pt x="6087359" y="859104"/>
                  <a:pt x="6092766" y="853524"/>
                  <a:pt x="6099067" y="848761"/>
                </a:cubicBezTo>
                <a:cubicBezTo>
                  <a:pt x="6105367" y="843999"/>
                  <a:pt x="6112585" y="840228"/>
                  <a:pt x="6120721" y="837450"/>
                </a:cubicBezTo>
                <a:cubicBezTo>
                  <a:pt x="6128857" y="834672"/>
                  <a:pt x="6138035" y="833282"/>
                  <a:pt x="6148254" y="833282"/>
                </a:cubicBezTo>
                <a:close/>
                <a:moveTo>
                  <a:pt x="6008505" y="833282"/>
                </a:moveTo>
                <a:cubicBezTo>
                  <a:pt x="6012672" y="833282"/>
                  <a:pt x="6016715" y="833556"/>
                  <a:pt x="6020634" y="834101"/>
                </a:cubicBezTo>
                <a:cubicBezTo>
                  <a:pt x="6024554" y="834647"/>
                  <a:pt x="6028076" y="835366"/>
                  <a:pt x="6031201" y="836259"/>
                </a:cubicBezTo>
                <a:cubicBezTo>
                  <a:pt x="6034327" y="837153"/>
                  <a:pt x="6037055" y="838144"/>
                  <a:pt x="6039387" y="839236"/>
                </a:cubicBezTo>
                <a:cubicBezTo>
                  <a:pt x="6041718" y="840327"/>
                  <a:pt x="6043380" y="841419"/>
                  <a:pt x="6044372" y="842510"/>
                </a:cubicBezTo>
                <a:cubicBezTo>
                  <a:pt x="6045464" y="843502"/>
                  <a:pt x="6046010" y="845189"/>
                  <a:pt x="6046010" y="847570"/>
                </a:cubicBezTo>
                <a:cubicBezTo>
                  <a:pt x="6046010" y="848761"/>
                  <a:pt x="6045836" y="850522"/>
                  <a:pt x="6045489" y="852853"/>
                </a:cubicBezTo>
                <a:cubicBezTo>
                  <a:pt x="6045141" y="855185"/>
                  <a:pt x="6044620" y="857542"/>
                  <a:pt x="6043926" y="859923"/>
                </a:cubicBezTo>
                <a:cubicBezTo>
                  <a:pt x="6043231" y="862304"/>
                  <a:pt x="6042413" y="864363"/>
                  <a:pt x="6041470" y="866099"/>
                </a:cubicBezTo>
                <a:cubicBezTo>
                  <a:pt x="6040528" y="867836"/>
                  <a:pt x="6039461" y="868704"/>
                  <a:pt x="6038271" y="868704"/>
                </a:cubicBezTo>
                <a:cubicBezTo>
                  <a:pt x="6036981" y="868704"/>
                  <a:pt x="6035468" y="868232"/>
                  <a:pt x="6033731" y="867290"/>
                </a:cubicBezTo>
                <a:cubicBezTo>
                  <a:pt x="6031995" y="866347"/>
                  <a:pt x="6029886" y="865306"/>
                  <a:pt x="6027406" y="864165"/>
                </a:cubicBezTo>
                <a:cubicBezTo>
                  <a:pt x="6024926" y="863024"/>
                  <a:pt x="6022023" y="862007"/>
                  <a:pt x="6018700" y="861113"/>
                </a:cubicBezTo>
                <a:cubicBezTo>
                  <a:pt x="6015376" y="860221"/>
                  <a:pt x="6011481" y="859774"/>
                  <a:pt x="6007017" y="859774"/>
                </a:cubicBezTo>
                <a:cubicBezTo>
                  <a:pt x="6003544" y="859774"/>
                  <a:pt x="6000443" y="860221"/>
                  <a:pt x="5997715" y="861113"/>
                </a:cubicBezTo>
                <a:cubicBezTo>
                  <a:pt x="5994986" y="862007"/>
                  <a:pt x="5992729" y="863222"/>
                  <a:pt x="5990943" y="864760"/>
                </a:cubicBezTo>
                <a:cubicBezTo>
                  <a:pt x="5989157" y="866298"/>
                  <a:pt x="5987793" y="868109"/>
                  <a:pt x="5986850" y="870192"/>
                </a:cubicBezTo>
                <a:cubicBezTo>
                  <a:pt x="5985908" y="872276"/>
                  <a:pt x="5985437" y="874508"/>
                  <a:pt x="5985437" y="876890"/>
                </a:cubicBezTo>
                <a:cubicBezTo>
                  <a:pt x="5985437" y="879966"/>
                  <a:pt x="5986702" y="882545"/>
                  <a:pt x="5989232" y="884629"/>
                </a:cubicBezTo>
                <a:cubicBezTo>
                  <a:pt x="5991762" y="886712"/>
                  <a:pt x="5994912" y="888672"/>
                  <a:pt x="5998682" y="890508"/>
                </a:cubicBezTo>
                <a:cubicBezTo>
                  <a:pt x="6002453" y="892343"/>
                  <a:pt x="6006520" y="894253"/>
                  <a:pt x="6010886" y="896237"/>
                </a:cubicBezTo>
                <a:cubicBezTo>
                  <a:pt x="6015252" y="898222"/>
                  <a:pt x="6019320" y="900702"/>
                  <a:pt x="6023090" y="903679"/>
                </a:cubicBezTo>
                <a:cubicBezTo>
                  <a:pt x="6026860" y="906656"/>
                  <a:pt x="6029986" y="910277"/>
                  <a:pt x="6032466" y="914543"/>
                </a:cubicBezTo>
                <a:cubicBezTo>
                  <a:pt x="6034947" y="918809"/>
                  <a:pt x="6036187" y="924167"/>
                  <a:pt x="6036187" y="930617"/>
                </a:cubicBezTo>
                <a:cubicBezTo>
                  <a:pt x="6036187" y="938157"/>
                  <a:pt x="6034748" y="945127"/>
                  <a:pt x="6031871" y="951527"/>
                </a:cubicBezTo>
                <a:cubicBezTo>
                  <a:pt x="6028994" y="957927"/>
                  <a:pt x="6024802" y="963458"/>
                  <a:pt x="6019295" y="968121"/>
                </a:cubicBezTo>
                <a:cubicBezTo>
                  <a:pt x="6013788" y="972785"/>
                  <a:pt x="6007091" y="976431"/>
                  <a:pt x="5999203" y="979060"/>
                </a:cubicBezTo>
                <a:cubicBezTo>
                  <a:pt x="5991315" y="981689"/>
                  <a:pt x="5982410" y="983004"/>
                  <a:pt x="5972488" y="983004"/>
                </a:cubicBezTo>
                <a:cubicBezTo>
                  <a:pt x="5967726" y="983004"/>
                  <a:pt x="5963187" y="982657"/>
                  <a:pt x="5958871" y="981962"/>
                </a:cubicBezTo>
                <a:cubicBezTo>
                  <a:pt x="5954555" y="981268"/>
                  <a:pt x="5950685" y="980424"/>
                  <a:pt x="5947262" y="979432"/>
                </a:cubicBezTo>
                <a:cubicBezTo>
                  <a:pt x="5943839" y="978440"/>
                  <a:pt x="5940937" y="977299"/>
                  <a:pt x="5938556" y="976009"/>
                </a:cubicBezTo>
                <a:cubicBezTo>
                  <a:pt x="5936174" y="974719"/>
                  <a:pt x="5934388" y="973529"/>
                  <a:pt x="5933198" y="972437"/>
                </a:cubicBezTo>
                <a:cubicBezTo>
                  <a:pt x="5932404" y="971643"/>
                  <a:pt x="5931834" y="970800"/>
                  <a:pt x="5931486" y="969907"/>
                </a:cubicBezTo>
                <a:cubicBezTo>
                  <a:pt x="5931139" y="969014"/>
                  <a:pt x="5930965" y="967873"/>
                  <a:pt x="5930965" y="966484"/>
                </a:cubicBezTo>
                <a:cubicBezTo>
                  <a:pt x="5930965" y="965591"/>
                  <a:pt x="5931040" y="964450"/>
                  <a:pt x="5931189" y="963061"/>
                </a:cubicBezTo>
                <a:cubicBezTo>
                  <a:pt x="5931337" y="961672"/>
                  <a:pt x="5931586" y="960134"/>
                  <a:pt x="5931933" y="958447"/>
                </a:cubicBezTo>
                <a:cubicBezTo>
                  <a:pt x="5932280" y="956761"/>
                  <a:pt x="5932677" y="955074"/>
                  <a:pt x="5933123" y="953387"/>
                </a:cubicBezTo>
                <a:cubicBezTo>
                  <a:pt x="5933570" y="951701"/>
                  <a:pt x="5934091" y="950163"/>
                  <a:pt x="5934686" y="948773"/>
                </a:cubicBezTo>
                <a:cubicBezTo>
                  <a:pt x="5935281" y="947384"/>
                  <a:pt x="5935926" y="946268"/>
                  <a:pt x="5936621" y="945425"/>
                </a:cubicBezTo>
                <a:cubicBezTo>
                  <a:pt x="5937315" y="944582"/>
                  <a:pt x="5938060" y="944160"/>
                  <a:pt x="5938853" y="944160"/>
                </a:cubicBezTo>
                <a:cubicBezTo>
                  <a:pt x="5940242" y="944160"/>
                  <a:pt x="5941780" y="944755"/>
                  <a:pt x="5943467" y="945946"/>
                </a:cubicBezTo>
                <a:cubicBezTo>
                  <a:pt x="5945154" y="947136"/>
                  <a:pt x="5947337" y="948451"/>
                  <a:pt x="5950015" y="949890"/>
                </a:cubicBezTo>
                <a:cubicBezTo>
                  <a:pt x="5952694" y="951329"/>
                  <a:pt x="5955993" y="952668"/>
                  <a:pt x="5959912" y="953908"/>
                </a:cubicBezTo>
                <a:cubicBezTo>
                  <a:pt x="5963832" y="955148"/>
                  <a:pt x="5968718" y="955769"/>
                  <a:pt x="5974572" y="955769"/>
                </a:cubicBezTo>
                <a:cubicBezTo>
                  <a:pt x="5978640" y="955769"/>
                  <a:pt x="5982187" y="955297"/>
                  <a:pt x="5985213" y="954355"/>
                </a:cubicBezTo>
                <a:cubicBezTo>
                  <a:pt x="5988239" y="953412"/>
                  <a:pt x="5990745" y="952097"/>
                  <a:pt x="5992729" y="950411"/>
                </a:cubicBezTo>
                <a:cubicBezTo>
                  <a:pt x="5994713" y="948724"/>
                  <a:pt x="5996177" y="946789"/>
                  <a:pt x="5997120" y="944606"/>
                </a:cubicBezTo>
                <a:cubicBezTo>
                  <a:pt x="5998062" y="942424"/>
                  <a:pt x="5998533" y="940091"/>
                  <a:pt x="5998533" y="937612"/>
                </a:cubicBezTo>
                <a:cubicBezTo>
                  <a:pt x="5998533" y="934139"/>
                  <a:pt x="5997318" y="931311"/>
                  <a:pt x="5994887" y="929128"/>
                </a:cubicBezTo>
                <a:cubicBezTo>
                  <a:pt x="5992456" y="926945"/>
                  <a:pt x="5989405" y="924912"/>
                  <a:pt x="5985734" y="923026"/>
                </a:cubicBezTo>
                <a:cubicBezTo>
                  <a:pt x="5982063" y="921141"/>
                  <a:pt x="5978070" y="919206"/>
                  <a:pt x="5973754" y="917222"/>
                </a:cubicBezTo>
                <a:cubicBezTo>
                  <a:pt x="5969437" y="915238"/>
                  <a:pt x="5965444" y="912806"/>
                  <a:pt x="5961773" y="909929"/>
                </a:cubicBezTo>
                <a:cubicBezTo>
                  <a:pt x="5958102" y="907052"/>
                  <a:pt x="5955051" y="903480"/>
                  <a:pt x="5952620" y="899214"/>
                </a:cubicBezTo>
                <a:cubicBezTo>
                  <a:pt x="5950189" y="894947"/>
                  <a:pt x="5948974" y="889590"/>
                  <a:pt x="5948974" y="883140"/>
                </a:cubicBezTo>
                <a:cubicBezTo>
                  <a:pt x="5948974" y="876095"/>
                  <a:pt x="5950313" y="869547"/>
                  <a:pt x="5952992" y="863495"/>
                </a:cubicBezTo>
                <a:cubicBezTo>
                  <a:pt x="5955671" y="857443"/>
                  <a:pt x="5959590" y="852159"/>
                  <a:pt x="5964749" y="847645"/>
                </a:cubicBezTo>
                <a:cubicBezTo>
                  <a:pt x="5969909" y="843130"/>
                  <a:pt x="5976160" y="839608"/>
                  <a:pt x="5983502" y="837078"/>
                </a:cubicBezTo>
                <a:cubicBezTo>
                  <a:pt x="5990844" y="834548"/>
                  <a:pt x="5999178" y="833282"/>
                  <a:pt x="6008505" y="833282"/>
                </a:cubicBezTo>
                <a:close/>
                <a:moveTo>
                  <a:pt x="5870839" y="833282"/>
                </a:moveTo>
                <a:cubicBezTo>
                  <a:pt x="5879868" y="833282"/>
                  <a:pt x="5887632" y="834349"/>
                  <a:pt x="5894130" y="836482"/>
                </a:cubicBezTo>
                <a:cubicBezTo>
                  <a:pt x="5900629" y="838616"/>
                  <a:pt x="5905962" y="841443"/>
                  <a:pt x="5910129" y="844966"/>
                </a:cubicBezTo>
                <a:cubicBezTo>
                  <a:pt x="5914297" y="848488"/>
                  <a:pt x="5917397" y="852506"/>
                  <a:pt x="5919431" y="857021"/>
                </a:cubicBezTo>
                <a:cubicBezTo>
                  <a:pt x="5921465" y="861535"/>
                  <a:pt x="5922482" y="866173"/>
                  <a:pt x="5922482" y="870936"/>
                </a:cubicBezTo>
                <a:cubicBezTo>
                  <a:pt x="5922482" y="878080"/>
                  <a:pt x="5920870" y="884505"/>
                  <a:pt x="5917645" y="890210"/>
                </a:cubicBezTo>
                <a:cubicBezTo>
                  <a:pt x="5914421" y="895915"/>
                  <a:pt x="5909410" y="900826"/>
                  <a:pt x="5902614" y="904944"/>
                </a:cubicBezTo>
                <a:cubicBezTo>
                  <a:pt x="5895817" y="909061"/>
                  <a:pt x="5887185" y="912212"/>
                  <a:pt x="5876718" y="914394"/>
                </a:cubicBezTo>
                <a:cubicBezTo>
                  <a:pt x="5866250" y="916577"/>
                  <a:pt x="5853773" y="917669"/>
                  <a:pt x="5839287" y="917669"/>
                </a:cubicBezTo>
                <a:lnTo>
                  <a:pt x="5825595" y="917669"/>
                </a:lnTo>
                <a:cubicBezTo>
                  <a:pt x="5825198" y="919951"/>
                  <a:pt x="5824901" y="922208"/>
                  <a:pt x="5824702" y="924441"/>
                </a:cubicBezTo>
                <a:cubicBezTo>
                  <a:pt x="5824504" y="926673"/>
                  <a:pt x="5824404" y="928731"/>
                  <a:pt x="5824404" y="930617"/>
                </a:cubicBezTo>
                <a:cubicBezTo>
                  <a:pt x="5824404" y="938653"/>
                  <a:pt x="5826488" y="944706"/>
                  <a:pt x="5830655" y="948773"/>
                </a:cubicBezTo>
                <a:cubicBezTo>
                  <a:pt x="5834822" y="952841"/>
                  <a:pt x="5841520" y="954876"/>
                  <a:pt x="5850747" y="954876"/>
                </a:cubicBezTo>
                <a:cubicBezTo>
                  <a:pt x="5857296" y="954876"/>
                  <a:pt x="5863174" y="954405"/>
                  <a:pt x="5868383" y="953462"/>
                </a:cubicBezTo>
                <a:cubicBezTo>
                  <a:pt x="5873592" y="952519"/>
                  <a:pt x="5878156" y="951477"/>
                  <a:pt x="5882075" y="950336"/>
                </a:cubicBezTo>
                <a:cubicBezTo>
                  <a:pt x="5885995" y="949195"/>
                  <a:pt x="5889244" y="948154"/>
                  <a:pt x="5891824" y="947211"/>
                </a:cubicBezTo>
                <a:cubicBezTo>
                  <a:pt x="5894403" y="946268"/>
                  <a:pt x="5896288" y="945797"/>
                  <a:pt x="5897479" y="945797"/>
                </a:cubicBezTo>
                <a:cubicBezTo>
                  <a:pt x="5898670" y="945797"/>
                  <a:pt x="5899513" y="946144"/>
                  <a:pt x="5900009" y="946839"/>
                </a:cubicBezTo>
                <a:cubicBezTo>
                  <a:pt x="5900505" y="947534"/>
                  <a:pt x="5900753" y="948625"/>
                  <a:pt x="5900753" y="950113"/>
                </a:cubicBezTo>
                <a:cubicBezTo>
                  <a:pt x="5900753" y="951800"/>
                  <a:pt x="5900604" y="953734"/>
                  <a:pt x="5900307" y="955917"/>
                </a:cubicBezTo>
                <a:cubicBezTo>
                  <a:pt x="5900009" y="958100"/>
                  <a:pt x="5899587" y="960258"/>
                  <a:pt x="5899042" y="962391"/>
                </a:cubicBezTo>
                <a:cubicBezTo>
                  <a:pt x="5898496" y="964524"/>
                  <a:pt x="5897802" y="966534"/>
                  <a:pt x="5896958" y="968419"/>
                </a:cubicBezTo>
                <a:cubicBezTo>
                  <a:pt x="5896115" y="970304"/>
                  <a:pt x="5895147" y="971742"/>
                  <a:pt x="5894056" y="972735"/>
                </a:cubicBezTo>
                <a:cubicBezTo>
                  <a:pt x="5892865" y="973926"/>
                  <a:pt x="5890683" y="975116"/>
                  <a:pt x="5887508" y="976306"/>
                </a:cubicBezTo>
                <a:cubicBezTo>
                  <a:pt x="5884333" y="977497"/>
                  <a:pt x="5880513" y="978589"/>
                  <a:pt x="5876048" y="979581"/>
                </a:cubicBezTo>
                <a:cubicBezTo>
                  <a:pt x="5871583" y="980573"/>
                  <a:pt x="5866572" y="981392"/>
                  <a:pt x="5861016" y="982037"/>
                </a:cubicBezTo>
                <a:cubicBezTo>
                  <a:pt x="5855460" y="982682"/>
                  <a:pt x="5849805" y="983004"/>
                  <a:pt x="5844050" y="983004"/>
                </a:cubicBezTo>
                <a:cubicBezTo>
                  <a:pt x="5834525" y="983004"/>
                  <a:pt x="5826215" y="982012"/>
                  <a:pt x="5819121" y="980028"/>
                </a:cubicBezTo>
                <a:cubicBezTo>
                  <a:pt x="5812027" y="978043"/>
                  <a:pt x="5806099" y="975017"/>
                  <a:pt x="5801336" y="970949"/>
                </a:cubicBezTo>
                <a:cubicBezTo>
                  <a:pt x="5796574" y="966881"/>
                  <a:pt x="5793002" y="961697"/>
                  <a:pt x="5790621" y="955397"/>
                </a:cubicBezTo>
                <a:cubicBezTo>
                  <a:pt x="5788239" y="949096"/>
                  <a:pt x="5787049" y="941630"/>
                  <a:pt x="5787049" y="932998"/>
                </a:cubicBezTo>
                <a:cubicBezTo>
                  <a:pt x="5787049" y="926350"/>
                  <a:pt x="5787669" y="919231"/>
                  <a:pt x="5788909" y="911641"/>
                </a:cubicBezTo>
                <a:cubicBezTo>
                  <a:pt x="5790149" y="904051"/>
                  <a:pt x="5792158" y="896559"/>
                  <a:pt x="5794937" y="889168"/>
                </a:cubicBezTo>
                <a:cubicBezTo>
                  <a:pt x="5797715" y="881776"/>
                  <a:pt x="5801287" y="874707"/>
                  <a:pt x="5805652" y="867960"/>
                </a:cubicBezTo>
                <a:cubicBezTo>
                  <a:pt x="5810018" y="861213"/>
                  <a:pt x="5815301" y="855284"/>
                  <a:pt x="5821502" y="850175"/>
                </a:cubicBezTo>
                <a:cubicBezTo>
                  <a:pt x="5827704" y="845065"/>
                  <a:pt x="5834872" y="840972"/>
                  <a:pt x="5843008" y="837896"/>
                </a:cubicBezTo>
                <a:cubicBezTo>
                  <a:pt x="5851144" y="834820"/>
                  <a:pt x="5860421" y="833282"/>
                  <a:pt x="5870839" y="833282"/>
                </a:cubicBezTo>
                <a:close/>
                <a:moveTo>
                  <a:pt x="5773803" y="833282"/>
                </a:moveTo>
                <a:cubicBezTo>
                  <a:pt x="5775291" y="833282"/>
                  <a:pt x="5776804" y="833382"/>
                  <a:pt x="5778342" y="833580"/>
                </a:cubicBezTo>
                <a:cubicBezTo>
                  <a:pt x="5779880" y="833779"/>
                  <a:pt x="5781319" y="834027"/>
                  <a:pt x="5782658" y="834324"/>
                </a:cubicBezTo>
                <a:cubicBezTo>
                  <a:pt x="5783998" y="834622"/>
                  <a:pt x="5785188" y="834995"/>
                  <a:pt x="5786230" y="835441"/>
                </a:cubicBezTo>
                <a:cubicBezTo>
                  <a:pt x="5787272" y="835887"/>
                  <a:pt x="5788090" y="836359"/>
                  <a:pt x="5788686" y="836855"/>
                </a:cubicBezTo>
                <a:cubicBezTo>
                  <a:pt x="5789281" y="837450"/>
                  <a:pt x="5789579" y="838392"/>
                  <a:pt x="5789579" y="839682"/>
                </a:cubicBezTo>
                <a:cubicBezTo>
                  <a:pt x="5789579" y="840377"/>
                  <a:pt x="5789480" y="841617"/>
                  <a:pt x="5789281" y="843403"/>
                </a:cubicBezTo>
                <a:cubicBezTo>
                  <a:pt x="5789083" y="845189"/>
                  <a:pt x="5788785" y="847273"/>
                  <a:pt x="5788388" y="849654"/>
                </a:cubicBezTo>
                <a:cubicBezTo>
                  <a:pt x="5787991" y="852035"/>
                  <a:pt x="5787495" y="854490"/>
                  <a:pt x="5786900" y="857021"/>
                </a:cubicBezTo>
                <a:cubicBezTo>
                  <a:pt x="5786304" y="859551"/>
                  <a:pt x="5785635" y="861907"/>
                  <a:pt x="5784891" y="864090"/>
                </a:cubicBezTo>
                <a:cubicBezTo>
                  <a:pt x="5784146" y="866273"/>
                  <a:pt x="5783303" y="868059"/>
                  <a:pt x="5782361" y="869448"/>
                </a:cubicBezTo>
                <a:cubicBezTo>
                  <a:pt x="5781418" y="870837"/>
                  <a:pt x="5780401" y="871532"/>
                  <a:pt x="5779310" y="871532"/>
                </a:cubicBezTo>
                <a:cubicBezTo>
                  <a:pt x="5778417" y="871532"/>
                  <a:pt x="5777524" y="871358"/>
                  <a:pt x="5776631" y="871011"/>
                </a:cubicBezTo>
                <a:cubicBezTo>
                  <a:pt x="5775738" y="870663"/>
                  <a:pt x="5774745" y="870316"/>
                  <a:pt x="5773654" y="869969"/>
                </a:cubicBezTo>
                <a:cubicBezTo>
                  <a:pt x="5772563" y="869622"/>
                  <a:pt x="5771372" y="869274"/>
                  <a:pt x="5770082" y="868927"/>
                </a:cubicBezTo>
                <a:cubicBezTo>
                  <a:pt x="5768792" y="868580"/>
                  <a:pt x="5767304" y="868406"/>
                  <a:pt x="5765617" y="868406"/>
                </a:cubicBezTo>
                <a:cubicBezTo>
                  <a:pt x="5762244" y="868406"/>
                  <a:pt x="5758647" y="869696"/>
                  <a:pt x="5754827" y="872276"/>
                </a:cubicBezTo>
                <a:cubicBezTo>
                  <a:pt x="5751007" y="874855"/>
                  <a:pt x="5747361" y="878253"/>
                  <a:pt x="5743888" y="882471"/>
                </a:cubicBezTo>
                <a:cubicBezTo>
                  <a:pt x="5740416" y="886688"/>
                  <a:pt x="5737315" y="891598"/>
                  <a:pt x="5734587" y="897204"/>
                </a:cubicBezTo>
                <a:cubicBezTo>
                  <a:pt x="5731858" y="902811"/>
                  <a:pt x="5729899" y="908689"/>
                  <a:pt x="5728708" y="914841"/>
                </a:cubicBezTo>
                <a:lnTo>
                  <a:pt x="5716802" y="974521"/>
                </a:lnTo>
                <a:cubicBezTo>
                  <a:pt x="5716603" y="975513"/>
                  <a:pt x="5716132" y="976381"/>
                  <a:pt x="5715388" y="977126"/>
                </a:cubicBezTo>
                <a:cubicBezTo>
                  <a:pt x="5714644" y="977870"/>
                  <a:pt x="5713503" y="978489"/>
                  <a:pt x="5711965" y="978986"/>
                </a:cubicBezTo>
                <a:cubicBezTo>
                  <a:pt x="5710427" y="979482"/>
                  <a:pt x="5708418" y="979854"/>
                  <a:pt x="5705937" y="980102"/>
                </a:cubicBezTo>
                <a:cubicBezTo>
                  <a:pt x="5703457" y="980350"/>
                  <a:pt x="5700431" y="980474"/>
                  <a:pt x="5696859" y="980474"/>
                </a:cubicBezTo>
                <a:cubicBezTo>
                  <a:pt x="5693188" y="980474"/>
                  <a:pt x="5690186" y="980350"/>
                  <a:pt x="5687855" y="980102"/>
                </a:cubicBezTo>
                <a:cubicBezTo>
                  <a:pt x="5685523" y="979854"/>
                  <a:pt x="5683687" y="979482"/>
                  <a:pt x="5682348" y="978986"/>
                </a:cubicBezTo>
                <a:cubicBezTo>
                  <a:pt x="5681009" y="978489"/>
                  <a:pt x="5680140" y="977870"/>
                  <a:pt x="5679744" y="977126"/>
                </a:cubicBezTo>
                <a:cubicBezTo>
                  <a:pt x="5679347" y="976381"/>
                  <a:pt x="5679247" y="975513"/>
                  <a:pt x="5679446" y="974521"/>
                </a:cubicBezTo>
                <a:lnTo>
                  <a:pt x="5705937" y="841617"/>
                </a:lnTo>
                <a:cubicBezTo>
                  <a:pt x="5706136" y="840625"/>
                  <a:pt x="5706582" y="839757"/>
                  <a:pt x="5707277" y="839012"/>
                </a:cubicBezTo>
                <a:cubicBezTo>
                  <a:pt x="5707971" y="838269"/>
                  <a:pt x="5708988" y="837673"/>
                  <a:pt x="5710328" y="837227"/>
                </a:cubicBezTo>
                <a:cubicBezTo>
                  <a:pt x="5711667" y="836780"/>
                  <a:pt x="5713404" y="836433"/>
                  <a:pt x="5715537" y="836185"/>
                </a:cubicBezTo>
                <a:cubicBezTo>
                  <a:pt x="5717670" y="835937"/>
                  <a:pt x="5720225" y="835813"/>
                  <a:pt x="5723201" y="835813"/>
                </a:cubicBezTo>
                <a:cubicBezTo>
                  <a:pt x="5726277" y="835813"/>
                  <a:pt x="5728782" y="835937"/>
                  <a:pt x="5730717" y="836185"/>
                </a:cubicBezTo>
                <a:cubicBezTo>
                  <a:pt x="5732652" y="836433"/>
                  <a:pt x="5734165" y="836780"/>
                  <a:pt x="5735256" y="837227"/>
                </a:cubicBezTo>
                <a:cubicBezTo>
                  <a:pt x="5736348" y="837673"/>
                  <a:pt x="5737067" y="838269"/>
                  <a:pt x="5737414" y="839012"/>
                </a:cubicBezTo>
                <a:cubicBezTo>
                  <a:pt x="5737762" y="839757"/>
                  <a:pt x="5737836" y="840625"/>
                  <a:pt x="5737638" y="841617"/>
                </a:cubicBezTo>
                <a:lnTo>
                  <a:pt x="5733471" y="862750"/>
                </a:lnTo>
                <a:cubicBezTo>
                  <a:pt x="5735852" y="858484"/>
                  <a:pt x="5738605" y="854565"/>
                  <a:pt x="5741730" y="850993"/>
                </a:cubicBezTo>
                <a:cubicBezTo>
                  <a:pt x="5744856" y="847422"/>
                  <a:pt x="5748180" y="844321"/>
                  <a:pt x="5751702" y="841692"/>
                </a:cubicBezTo>
                <a:cubicBezTo>
                  <a:pt x="5755224" y="839062"/>
                  <a:pt x="5758871" y="837003"/>
                  <a:pt x="5762641" y="835516"/>
                </a:cubicBezTo>
                <a:cubicBezTo>
                  <a:pt x="5766411" y="834027"/>
                  <a:pt x="5770132" y="833282"/>
                  <a:pt x="5773803" y="833282"/>
                </a:cubicBezTo>
                <a:close/>
                <a:moveTo>
                  <a:pt x="5593870" y="833282"/>
                </a:moveTo>
                <a:cubicBezTo>
                  <a:pt x="5602105" y="833282"/>
                  <a:pt x="5609397" y="834995"/>
                  <a:pt x="5615747" y="838417"/>
                </a:cubicBezTo>
                <a:cubicBezTo>
                  <a:pt x="5622097" y="841841"/>
                  <a:pt x="5627654" y="846826"/>
                  <a:pt x="5632416" y="853374"/>
                </a:cubicBezTo>
                <a:lnTo>
                  <a:pt x="5634797" y="841617"/>
                </a:lnTo>
                <a:cubicBezTo>
                  <a:pt x="5635194" y="839534"/>
                  <a:pt x="5636757" y="838045"/>
                  <a:pt x="5639486" y="837153"/>
                </a:cubicBezTo>
                <a:cubicBezTo>
                  <a:pt x="5642214" y="836259"/>
                  <a:pt x="5646604" y="835813"/>
                  <a:pt x="5652657" y="835813"/>
                </a:cubicBezTo>
                <a:cubicBezTo>
                  <a:pt x="5655633" y="835813"/>
                  <a:pt x="5658114" y="835937"/>
                  <a:pt x="5660098" y="836185"/>
                </a:cubicBezTo>
                <a:cubicBezTo>
                  <a:pt x="5662083" y="836433"/>
                  <a:pt x="5663645" y="836780"/>
                  <a:pt x="5664786" y="837227"/>
                </a:cubicBezTo>
                <a:cubicBezTo>
                  <a:pt x="5665927" y="837673"/>
                  <a:pt x="5666696" y="838269"/>
                  <a:pt x="5667093" y="839012"/>
                </a:cubicBezTo>
                <a:cubicBezTo>
                  <a:pt x="5667490" y="839757"/>
                  <a:pt x="5667589" y="840625"/>
                  <a:pt x="5667391" y="841617"/>
                </a:cubicBezTo>
                <a:lnTo>
                  <a:pt x="5639560" y="979878"/>
                </a:lnTo>
                <a:cubicBezTo>
                  <a:pt x="5637774" y="988907"/>
                  <a:pt x="5634996" y="996771"/>
                  <a:pt x="5631226" y="1003468"/>
                </a:cubicBezTo>
                <a:cubicBezTo>
                  <a:pt x="5627455" y="1010165"/>
                  <a:pt x="5622494" y="1015771"/>
                  <a:pt x="5616343" y="1020286"/>
                </a:cubicBezTo>
                <a:cubicBezTo>
                  <a:pt x="5610191" y="1024800"/>
                  <a:pt x="5602725" y="1028198"/>
                  <a:pt x="5593944" y="1030480"/>
                </a:cubicBezTo>
                <a:cubicBezTo>
                  <a:pt x="5585163" y="1032762"/>
                  <a:pt x="5574919" y="1033903"/>
                  <a:pt x="5563211" y="1033903"/>
                </a:cubicBezTo>
                <a:cubicBezTo>
                  <a:pt x="5554778" y="1033903"/>
                  <a:pt x="5547212" y="1033233"/>
                  <a:pt x="5540515" y="1031894"/>
                </a:cubicBezTo>
                <a:cubicBezTo>
                  <a:pt x="5533818" y="1030555"/>
                  <a:pt x="5528237" y="1028843"/>
                  <a:pt x="5523772" y="1026759"/>
                </a:cubicBezTo>
                <a:cubicBezTo>
                  <a:pt x="5522184" y="1025966"/>
                  <a:pt x="5521093" y="1025072"/>
                  <a:pt x="5520497" y="1024081"/>
                </a:cubicBezTo>
                <a:cubicBezTo>
                  <a:pt x="5519902" y="1023088"/>
                  <a:pt x="5519604" y="1021699"/>
                  <a:pt x="5519604" y="1019913"/>
                </a:cubicBezTo>
                <a:cubicBezTo>
                  <a:pt x="5519604" y="1019318"/>
                  <a:pt x="5519654" y="1018326"/>
                  <a:pt x="5519753" y="1016937"/>
                </a:cubicBezTo>
                <a:cubicBezTo>
                  <a:pt x="5519853" y="1015548"/>
                  <a:pt x="5520076" y="1014010"/>
                  <a:pt x="5520423" y="1012323"/>
                </a:cubicBezTo>
                <a:cubicBezTo>
                  <a:pt x="5520770" y="1010636"/>
                  <a:pt x="5521192" y="1008875"/>
                  <a:pt x="5521688" y="1007039"/>
                </a:cubicBezTo>
                <a:cubicBezTo>
                  <a:pt x="5522184" y="1005204"/>
                  <a:pt x="5522804" y="1003567"/>
                  <a:pt x="5523548" y="1002128"/>
                </a:cubicBezTo>
                <a:cubicBezTo>
                  <a:pt x="5524293" y="1000690"/>
                  <a:pt x="5525111" y="999499"/>
                  <a:pt x="5526004" y="998556"/>
                </a:cubicBezTo>
                <a:cubicBezTo>
                  <a:pt x="5526897" y="997614"/>
                  <a:pt x="5527939" y="997143"/>
                  <a:pt x="5529130" y="997143"/>
                </a:cubicBezTo>
                <a:cubicBezTo>
                  <a:pt x="5530320" y="997143"/>
                  <a:pt x="5531784" y="997565"/>
                  <a:pt x="5533520" y="998408"/>
                </a:cubicBezTo>
                <a:cubicBezTo>
                  <a:pt x="5535256" y="999251"/>
                  <a:pt x="5537563" y="1000169"/>
                  <a:pt x="5540440" y="1001161"/>
                </a:cubicBezTo>
                <a:cubicBezTo>
                  <a:pt x="5543318" y="1002153"/>
                  <a:pt x="5546890" y="1003071"/>
                  <a:pt x="5551156" y="1003914"/>
                </a:cubicBezTo>
                <a:cubicBezTo>
                  <a:pt x="5555422" y="1004757"/>
                  <a:pt x="5560681" y="1005179"/>
                  <a:pt x="5566932" y="1005179"/>
                </a:cubicBezTo>
                <a:cubicBezTo>
                  <a:pt x="5571992" y="1005179"/>
                  <a:pt x="5576531" y="1004782"/>
                  <a:pt x="5580550" y="1003988"/>
                </a:cubicBezTo>
                <a:cubicBezTo>
                  <a:pt x="5584568" y="1003195"/>
                  <a:pt x="5588065" y="1001905"/>
                  <a:pt x="5591042" y="1000120"/>
                </a:cubicBezTo>
                <a:cubicBezTo>
                  <a:pt x="5594019" y="998334"/>
                  <a:pt x="5596425" y="996051"/>
                  <a:pt x="5598260" y="993274"/>
                </a:cubicBezTo>
                <a:cubicBezTo>
                  <a:pt x="5600096" y="990495"/>
                  <a:pt x="5601410" y="987072"/>
                  <a:pt x="5602204" y="983004"/>
                </a:cubicBezTo>
                <a:cubicBezTo>
                  <a:pt x="5603494" y="976555"/>
                  <a:pt x="5604784" y="971148"/>
                  <a:pt x="5606074" y="966782"/>
                </a:cubicBezTo>
                <a:cubicBezTo>
                  <a:pt x="5607363" y="962416"/>
                  <a:pt x="5608554" y="958845"/>
                  <a:pt x="5609645" y="956066"/>
                </a:cubicBezTo>
                <a:cubicBezTo>
                  <a:pt x="5607860" y="959340"/>
                  <a:pt x="5605305" y="962590"/>
                  <a:pt x="5601981" y="965814"/>
                </a:cubicBezTo>
                <a:cubicBezTo>
                  <a:pt x="5598657" y="969039"/>
                  <a:pt x="5594862" y="971941"/>
                  <a:pt x="5590595" y="974521"/>
                </a:cubicBezTo>
                <a:cubicBezTo>
                  <a:pt x="5586329" y="977100"/>
                  <a:pt x="5581740" y="979159"/>
                  <a:pt x="5576829" y="980697"/>
                </a:cubicBezTo>
                <a:cubicBezTo>
                  <a:pt x="5571918" y="982235"/>
                  <a:pt x="5566981" y="983004"/>
                  <a:pt x="5562021" y="983004"/>
                </a:cubicBezTo>
                <a:cubicBezTo>
                  <a:pt x="5554381" y="983004"/>
                  <a:pt x="5547956" y="981714"/>
                  <a:pt x="5542747" y="979135"/>
                </a:cubicBezTo>
                <a:cubicBezTo>
                  <a:pt x="5537538" y="976555"/>
                  <a:pt x="5533297" y="972983"/>
                  <a:pt x="5530022" y="968419"/>
                </a:cubicBezTo>
                <a:cubicBezTo>
                  <a:pt x="5526748" y="963855"/>
                  <a:pt x="5524392" y="958497"/>
                  <a:pt x="5522953" y="952346"/>
                </a:cubicBezTo>
                <a:cubicBezTo>
                  <a:pt x="5521514" y="946194"/>
                  <a:pt x="5520795" y="939546"/>
                  <a:pt x="5520795" y="932403"/>
                </a:cubicBezTo>
                <a:cubicBezTo>
                  <a:pt x="5520795" y="925953"/>
                  <a:pt x="5521390" y="919008"/>
                  <a:pt x="5522581" y="911566"/>
                </a:cubicBezTo>
                <a:cubicBezTo>
                  <a:pt x="5523772" y="904125"/>
                  <a:pt x="5525632" y="896734"/>
                  <a:pt x="5528162" y="889391"/>
                </a:cubicBezTo>
                <a:cubicBezTo>
                  <a:pt x="5530692" y="882049"/>
                  <a:pt x="5533892" y="875005"/>
                  <a:pt x="5537762" y="868258"/>
                </a:cubicBezTo>
                <a:cubicBezTo>
                  <a:pt x="5541631" y="861510"/>
                  <a:pt x="5546270" y="855533"/>
                  <a:pt x="5551677" y="850324"/>
                </a:cubicBezTo>
                <a:cubicBezTo>
                  <a:pt x="5557084" y="845115"/>
                  <a:pt x="5563286" y="840972"/>
                  <a:pt x="5570280" y="837896"/>
                </a:cubicBezTo>
                <a:cubicBezTo>
                  <a:pt x="5577275" y="834820"/>
                  <a:pt x="5585138" y="833282"/>
                  <a:pt x="5593870" y="833282"/>
                </a:cubicBezTo>
                <a:close/>
                <a:moveTo>
                  <a:pt x="5461115" y="833282"/>
                </a:moveTo>
                <a:cubicBezTo>
                  <a:pt x="5468060" y="833282"/>
                  <a:pt x="5473889" y="834300"/>
                  <a:pt x="5478602" y="836333"/>
                </a:cubicBezTo>
                <a:cubicBezTo>
                  <a:pt x="5483315" y="838368"/>
                  <a:pt x="5487135" y="841121"/>
                  <a:pt x="5490062" y="844594"/>
                </a:cubicBezTo>
                <a:cubicBezTo>
                  <a:pt x="5492989" y="848066"/>
                  <a:pt x="5495097" y="852110"/>
                  <a:pt x="5496387" y="856723"/>
                </a:cubicBezTo>
                <a:cubicBezTo>
                  <a:pt x="5497677" y="861337"/>
                  <a:pt x="5498322" y="866224"/>
                  <a:pt x="5498322" y="871383"/>
                </a:cubicBezTo>
                <a:cubicBezTo>
                  <a:pt x="5498322" y="874855"/>
                  <a:pt x="5498099" y="878328"/>
                  <a:pt x="5497652" y="881801"/>
                </a:cubicBezTo>
                <a:cubicBezTo>
                  <a:pt x="5497206" y="885273"/>
                  <a:pt x="5496635" y="888846"/>
                  <a:pt x="5495941" y="892516"/>
                </a:cubicBezTo>
                <a:lnTo>
                  <a:pt x="5479421" y="974521"/>
                </a:lnTo>
                <a:cubicBezTo>
                  <a:pt x="5479222" y="975513"/>
                  <a:pt x="5478751" y="976381"/>
                  <a:pt x="5478007" y="977126"/>
                </a:cubicBezTo>
                <a:cubicBezTo>
                  <a:pt x="5477263" y="977870"/>
                  <a:pt x="5476122" y="978489"/>
                  <a:pt x="5474584" y="978986"/>
                </a:cubicBezTo>
                <a:cubicBezTo>
                  <a:pt x="5473046" y="979482"/>
                  <a:pt x="5471062" y="979854"/>
                  <a:pt x="5468631" y="980102"/>
                </a:cubicBezTo>
                <a:cubicBezTo>
                  <a:pt x="5466200" y="980350"/>
                  <a:pt x="5463149" y="980474"/>
                  <a:pt x="5459478" y="980474"/>
                </a:cubicBezTo>
                <a:cubicBezTo>
                  <a:pt x="5455807" y="980474"/>
                  <a:pt x="5452805" y="980350"/>
                  <a:pt x="5450474" y="980102"/>
                </a:cubicBezTo>
                <a:cubicBezTo>
                  <a:pt x="5448142" y="979854"/>
                  <a:pt x="5446331" y="979482"/>
                  <a:pt x="5445042" y="978986"/>
                </a:cubicBezTo>
                <a:cubicBezTo>
                  <a:pt x="5443752" y="978489"/>
                  <a:pt x="5442884" y="977870"/>
                  <a:pt x="5442437" y="977126"/>
                </a:cubicBezTo>
                <a:cubicBezTo>
                  <a:pt x="5441991" y="976381"/>
                  <a:pt x="5441867" y="975513"/>
                  <a:pt x="5442065" y="974521"/>
                </a:cubicBezTo>
                <a:lnTo>
                  <a:pt x="5458138" y="894898"/>
                </a:lnTo>
                <a:cubicBezTo>
                  <a:pt x="5458635" y="892516"/>
                  <a:pt x="5459007" y="890086"/>
                  <a:pt x="5459255" y="887605"/>
                </a:cubicBezTo>
                <a:cubicBezTo>
                  <a:pt x="5459503" y="885124"/>
                  <a:pt x="5459627" y="882942"/>
                  <a:pt x="5459627" y="881056"/>
                </a:cubicBezTo>
                <a:cubicBezTo>
                  <a:pt x="5459627" y="876592"/>
                  <a:pt x="5458684" y="872921"/>
                  <a:pt x="5456799" y="870044"/>
                </a:cubicBezTo>
                <a:cubicBezTo>
                  <a:pt x="5454914" y="867166"/>
                  <a:pt x="5451739" y="865727"/>
                  <a:pt x="5447274" y="865727"/>
                </a:cubicBezTo>
                <a:cubicBezTo>
                  <a:pt x="5443206" y="865727"/>
                  <a:pt x="5438964" y="867017"/>
                  <a:pt x="5434549" y="869596"/>
                </a:cubicBezTo>
                <a:cubicBezTo>
                  <a:pt x="5430134" y="872177"/>
                  <a:pt x="5425967" y="875673"/>
                  <a:pt x="5422048" y="880090"/>
                </a:cubicBezTo>
                <a:cubicBezTo>
                  <a:pt x="5418128" y="884505"/>
                  <a:pt x="5414631" y="889664"/>
                  <a:pt x="5411555" y="895567"/>
                </a:cubicBezTo>
                <a:cubicBezTo>
                  <a:pt x="5408480" y="901471"/>
                  <a:pt x="5406297" y="907747"/>
                  <a:pt x="5405007" y="914394"/>
                </a:cubicBezTo>
                <a:lnTo>
                  <a:pt x="5392952" y="974521"/>
                </a:lnTo>
                <a:cubicBezTo>
                  <a:pt x="5392753" y="975513"/>
                  <a:pt x="5392282" y="976381"/>
                  <a:pt x="5391538" y="977126"/>
                </a:cubicBezTo>
                <a:cubicBezTo>
                  <a:pt x="5390794" y="977870"/>
                  <a:pt x="5389653" y="978489"/>
                  <a:pt x="5388115" y="978986"/>
                </a:cubicBezTo>
                <a:cubicBezTo>
                  <a:pt x="5386577" y="979482"/>
                  <a:pt x="5384568" y="979854"/>
                  <a:pt x="5382087" y="980102"/>
                </a:cubicBezTo>
                <a:cubicBezTo>
                  <a:pt x="5379607" y="980350"/>
                  <a:pt x="5376581" y="980474"/>
                  <a:pt x="5373009" y="980474"/>
                </a:cubicBezTo>
                <a:cubicBezTo>
                  <a:pt x="5369338" y="980474"/>
                  <a:pt x="5366336" y="980350"/>
                  <a:pt x="5364005" y="980102"/>
                </a:cubicBezTo>
                <a:cubicBezTo>
                  <a:pt x="5361673" y="979854"/>
                  <a:pt x="5359838" y="979482"/>
                  <a:pt x="5358498" y="978986"/>
                </a:cubicBezTo>
                <a:cubicBezTo>
                  <a:pt x="5357159" y="978489"/>
                  <a:pt x="5356290" y="977870"/>
                  <a:pt x="5355894" y="977126"/>
                </a:cubicBezTo>
                <a:cubicBezTo>
                  <a:pt x="5355497" y="976381"/>
                  <a:pt x="5355397" y="975513"/>
                  <a:pt x="5355596" y="974521"/>
                </a:cubicBezTo>
                <a:lnTo>
                  <a:pt x="5382236" y="841617"/>
                </a:lnTo>
                <a:cubicBezTo>
                  <a:pt x="5382435" y="840625"/>
                  <a:pt x="5382856" y="839757"/>
                  <a:pt x="5383501" y="839012"/>
                </a:cubicBezTo>
                <a:cubicBezTo>
                  <a:pt x="5384146" y="838269"/>
                  <a:pt x="5385138" y="837673"/>
                  <a:pt x="5386478" y="837227"/>
                </a:cubicBezTo>
                <a:cubicBezTo>
                  <a:pt x="5387817" y="836780"/>
                  <a:pt x="5389554" y="836433"/>
                  <a:pt x="5391687" y="836185"/>
                </a:cubicBezTo>
                <a:cubicBezTo>
                  <a:pt x="5393820" y="835937"/>
                  <a:pt x="5396375" y="835813"/>
                  <a:pt x="5399351" y="835813"/>
                </a:cubicBezTo>
                <a:cubicBezTo>
                  <a:pt x="5402427" y="835813"/>
                  <a:pt x="5404932" y="835937"/>
                  <a:pt x="5406867" y="836185"/>
                </a:cubicBezTo>
                <a:cubicBezTo>
                  <a:pt x="5408802" y="836433"/>
                  <a:pt x="5410315" y="836780"/>
                  <a:pt x="5411406" y="837227"/>
                </a:cubicBezTo>
                <a:cubicBezTo>
                  <a:pt x="5412498" y="837673"/>
                  <a:pt x="5413217" y="838269"/>
                  <a:pt x="5413564" y="839012"/>
                </a:cubicBezTo>
                <a:cubicBezTo>
                  <a:pt x="5413912" y="839757"/>
                  <a:pt x="5413986" y="840625"/>
                  <a:pt x="5413788" y="841617"/>
                </a:cubicBezTo>
                <a:lnTo>
                  <a:pt x="5409472" y="863495"/>
                </a:lnTo>
                <a:cubicBezTo>
                  <a:pt x="5411555" y="860022"/>
                  <a:pt x="5414333" y="856475"/>
                  <a:pt x="5417806" y="852853"/>
                </a:cubicBezTo>
                <a:cubicBezTo>
                  <a:pt x="5421279" y="849232"/>
                  <a:pt x="5425272" y="845983"/>
                  <a:pt x="5429787" y="843105"/>
                </a:cubicBezTo>
                <a:cubicBezTo>
                  <a:pt x="5434301" y="840228"/>
                  <a:pt x="5439213" y="837872"/>
                  <a:pt x="5444521" y="836036"/>
                </a:cubicBezTo>
                <a:cubicBezTo>
                  <a:pt x="5449829" y="834200"/>
                  <a:pt x="5455360" y="833282"/>
                  <a:pt x="5461115" y="833282"/>
                </a:cubicBezTo>
                <a:close/>
                <a:moveTo>
                  <a:pt x="4342389" y="833228"/>
                </a:moveTo>
                <a:cubicBezTo>
                  <a:pt x="4338222" y="833228"/>
                  <a:pt x="4334402" y="834220"/>
                  <a:pt x="4330929" y="836205"/>
                </a:cubicBezTo>
                <a:cubicBezTo>
                  <a:pt x="4327457" y="838189"/>
                  <a:pt x="4324381" y="840843"/>
                  <a:pt x="4321702" y="844167"/>
                </a:cubicBezTo>
                <a:cubicBezTo>
                  <a:pt x="4319023" y="847491"/>
                  <a:pt x="4316667" y="851336"/>
                  <a:pt x="4314633" y="855701"/>
                </a:cubicBezTo>
                <a:cubicBezTo>
                  <a:pt x="4312599" y="860066"/>
                  <a:pt x="4310912" y="864606"/>
                  <a:pt x="4309573" y="869319"/>
                </a:cubicBezTo>
                <a:cubicBezTo>
                  <a:pt x="4308233" y="874032"/>
                  <a:pt x="4307241" y="878794"/>
                  <a:pt x="4306596" y="883606"/>
                </a:cubicBezTo>
                <a:cubicBezTo>
                  <a:pt x="4305951" y="888418"/>
                  <a:pt x="4305629" y="892859"/>
                  <a:pt x="4305629" y="896927"/>
                </a:cubicBezTo>
                <a:cubicBezTo>
                  <a:pt x="4305629" y="899903"/>
                  <a:pt x="4305852" y="902731"/>
                  <a:pt x="4306298" y="905410"/>
                </a:cubicBezTo>
                <a:cubicBezTo>
                  <a:pt x="4306745" y="908089"/>
                  <a:pt x="4307563" y="910470"/>
                  <a:pt x="4308754" y="912554"/>
                </a:cubicBezTo>
                <a:cubicBezTo>
                  <a:pt x="4309945" y="914638"/>
                  <a:pt x="4311532" y="916299"/>
                  <a:pt x="4313517" y="917539"/>
                </a:cubicBezTo>
                <a:cubicBezTo>
                  <a:pt x="4315501" y="918779"/>
                  <a:pt x="4318031" y="919399"/>
                  <a:pt x="4321107" y="919399"/>
                </a:cubicBezTo>
                <a:cubicBezTo>
                  <a:pt x="4325472" y="919399"/>
                  <a:pt x="4329937" y="918086"/>
                  <a:pt x="4334501" y="915456"/>
                </a:cubicBezTo>
                <a:cubicBezTo>
                  <a:pt x="4339065" y="912827"/>
                  <a:pt x="4343332" y="909254"/>
                  <a:pt x="4347300" y="904740"/>
                </a:cubicBezTo>
                <a:cubicBezTo>
                  <a:pt x="4351269" y="900226"/>
                  <a:pt x="4354767" y="894968"/>
                  <a:pt x="4357793" y="888964"/>
                </a:cubicBezTo>
                <a:cubicBezTo>
                  <a:pt x="4360819" y="882962"/>
                  <a:pt x="4363027" y="876537"/>
                  <a:pt x="4364416" y="869691"/>
                </a:cubicBezTo>
                <a:lnTo>
                  <a:pt x="4368583" y="849599"/>
                </a:lnTo>
                <a:cubicBezTo>
                  <a:pt x="4365110" y="844142"/>
                  <a:pt x="4361265" y="840049"/>
                  <a:pt x="4357049" y="837321"/>
                </a:cubicBezTo>
                <a:cubicBezTo>
                  <a:pt x="4352832" y="834593"/>
                  <a:pt x="4347945" y="833228"/>
                  <a:pt x="4342389" y="833228"/>
                </a:cubicBezTo>
                <a:close/>
                <a:moveTo>
                  <a:pt x="3285118" y="833228"/>
                </a:moveTo>
                <a:cubicBezTo>
                  <a:pt x="3281050" y="833228"/>
                  <a:pt x="3277305" y="834195"/>
                  <a:pt x="3273882" y="836130"/>
                </a:cubicBezTo>
                <a:cubicBezTo>
                  <a:pt x="3270459" y="838065"/>
                  <a:pt x="3267382" y="840645"/>
                  <a:pt x="3264654" y="843870"/>
                </a:cubicBezTo>
                <a:cubicBezTo>
                  <a:pt x="3261925" y="847094"/>
                  <a:pt x="3259544" y="850864"/>
                  <a:pt x="3257510" y="855180"/>
                </a:cubicBezTo>
                <a:cubicBezTo>
                  <a:pt x="3255476" y="859496"/>
                  <a:pt x="3253790" y="864036"/>
                  <a:pt x="3252450" y="868798"/>
                </a:cubicBezTo>
                <a:cubicBezTo>
                  <a:pt x="3251111" y="873561"/>
                  <a:pt x="3250094" y="878323"/>
                  <a:pt x="3249399" y="883086"/>
                </a:cubicBezTo>
                <a:cubicBezTo>
                  <a:pt x="3248704" y="887848"/>
                  <a:pt x="3248357" y="892363"/>
                  <a:pt x="3248357" y="896629"/>
                </a:cubicBezTo>
                <a:cubicBezTo>
                  <a:pt x="3248357" y="904170"/>
                  <a:pt x="3249597" y="909850"/>
                  <a:pt x="3252078" y="913670"/>
                </a:cubicBezTo>
                <a:cubicBezTo>
                  <a:pt x="3254559" y="917490"/>
                  <a:pt x="3258478" y="919399"/>
                  <a:pt x="3263835" y="919399"/>
                </a:cubicBezTo>
                <a:cubicBezTo>
                  <a:pt x="3268201" y="919399"/>
                  <a:pt x="3272666" y="918086"/>
                  <a:pt x="3277230" y="915456"/>
                </a:cubicBezTo>
                <a:cubicBezTo>
                  <a:pt x="3281794" y="912827"/>
                  <a:pt x="3286061" y="909304"/>
                  <a:pt x="3290029" y="904889"/>
                </a:cubicBezTo>
                <a:cubicBezTo>
                  <a:pt x="3293998" y="900474"/>
                  <a:pt x="3297496" y="895265"/>
                  <a:pt x="3300521" y="889262"/>
                </a:cubicBezTo>
                <a:cubicBezTo>
                  <a:pt x="3303548" y="883259"/>
                  <a:pt x="3305756" y="876835"/>
                  <a:pt x="3307145" y="869989"/>
                </a:cubicBezTo>
                <a:lnTo>
                  <a:pt x="3311312" y="849748"/>
                </a:lnTo>
                <a:cubicBezTo>
                  <a:pt x="3307839" y="844291"/>
                  <a:pt x="3303994" y="840174"/>
                  <a:pt x="3299777" y="837395"/>
                </a:cubicBezTo>
                <a:cubicBezTo>
                  <a:pt x="3295561" y="834617"/>
                  <a:pt x="3290674" y="833228"/>
                  <a:pt x="3285118" y="833228"/>
                </a:cubicBezTo>
                <a:close/>
                <a:moveTo>
                  <a:pt x="4833373" y="830847"/>
                </a:moveTo>
                <a:cubicBezTo>
                  <a:pt x="4828412" y="830847"/>
                  <a:pt x="4823947" y="831814"/>
                  <a:pt x="4819979" y="833749"/>
                </a:cubicBezTo>
                <a:cubicBezTo>
                  <a:pt x="4816010" y="835684"/>
                  <a:pt x="4812463" y="838289"/>
                  <a:pt x="4809337" y="841562"/>
                </a:cubicBezTo>
                <a:cubicBezTo>
                  <a:pt x="4806212" y="844836"/>
                  <a:pt x="4803508" y="848632"/>
                  <a:pt x="4801226" y="852948"/>
                </a:cubicBezTo>
                <a:cubicBezTo>
                  <a:pt x="4798944" y="857264"/>
                  <a:pt x="4797059" y="861803"/>
                  <a:pt x="4795571" y="866565"/>
                </a:cubicBezTo>
                <a:cubicBezTo>
                  <a:pt x="4794083" y="871328"/>
                  <a:pt x="4792991" y="876165"/>
                  <a:pt x="4792297" y="881077"/>
                </a:cubicBezTo>
                <a:cubicBezTo>
                  <a:pt x="4791602" y="885988"/>
                  <a:pt x="4791255" y="890676"/>
                  <a:pt x="4791255" y="895141"/>
                </a:cubicBezTo>
                <a:cubicBezTo>
                  <a:pt x="4791255" y="899308"/>
                  <a:pt x="4791676" y="903029"/>
                  <a:pt x="4792520" y="906303"/>
                </a:cubicBezTo>
                <a:cubicBezTo>
                  <a:pt x="4793363" y="909577"/>
                  <a:pt x="4794752" y="912331"/>
                  <a:pt x="4796687" y="914563"/>
                </a:cubicBezTo>
                <a:cubicBezTo>
                  <a:pt x="4798622" y="916795"/>
                  <a:pt x="4801102" y="918507"/>
                  <a:pt x="4804128" y="919697"/>
                </a:cubicBezTo>
                <a:cubicBezTo>
                  <a:pt x="4807155" y="920888"/>
                  <a:pt x="4810851" y="921484"/>
                  <a:pt x="4815216" y="921484"/>
                </a:cubicBezTo>
                <a:cubicBezTo>
                  <a:pt x="4820177" y="921484"/>
                  <a:pt x="4824642" y="920516"/>
                  <a:pt x="4828611" y="918581"/>
                </a:cubicBezTo>
                <a:cubicBezTo>
                  <a:pt x="4832580" y="916647"/>
                  <a:pt x="4836127" y="914017"/>
                  <a:pt x="4839252" y="910693"/>
                </a:cubicBezTo>
                <a:cubicBezTo>
                  <a:pt x="4842377" y="907370"/>
                  <a:pt x="4845081" y="903549"/>
                  <a:pt x="4847363" y="899233"/>
                </a:cubicBezTo>
                <a:cubicBezTo>
                  <a:pt x="4849645" y="894918"/>
                  <a:pt x="4851530" y="890353"/>
                  <a:pt x="4853019" y="885541"/>
                </a:cubicBezTo>
                <a:cubicBezTo>
                  <a:pt x="4854507" y="880729"/>
                  <a:pt x="4855598" y="875892"/>
                  <a:pt x="4856293" y="871030"/>
                </a:cubicBezTo>
                <a:cubicBezTo>
                  <a:pt x="4856987" y="866169"/>
                  <a:pt x="4857335" y="861505"/>
                  <a:pt x="4857335" y="857040"/>
                </a:cubicBezTo>
                <a:cubicBezTo>
                  <a:pt x="4857335" y="852874"/>
                  <a:pt x="4856913" y="849177"/>
                  <a:pt x="4856069" y="845953"/>
                </a:cubicBezTo>
                <a:cubicBezTo>
                  <a:pt x="4855226" y="842729"/>
                  <a:pt x="4853837" y="840000"/>
                  <a:pt x="4851902" y="837767"/>
                </a:cubicBezTo>
                <a:cubicBezTo>
                  <a:pt x="4849968" y="835535"/>
                  <a:pt x="4847487" y="833823"/>
                  <a:pt x="4844461" y="832633"/>
                </a:cubicBezTo>
                <a:cubicBezTo>
                  <a:pt x="4841435" y="831442"/>
                  <a:pt x="4837739" y="830847"/>
                  <a:pt x="4833373" y="830847"/>
                </a:cubicBezTo>
                <a:close/>
                <a:moveTo>
                  <a:pt x="1825799" y="829866"/>
                </a:moveTo>
                <a:cubicBezTo>
                  <a:pt x="1829470" y="829866"/>
                  <a:pt x="1832471" y="829990"/>
                  <a:pt x="1834804" y="830238"/>
                </a:cubicBezTo>
                <a:cubicBezTo>
                  <a:pt x="1837135" y="830486"/>
                  <a:pt x="1838946" y="830833"/>
                  <a:pt x="1840235" y="831279"/>
                </a:cubicBezTo>
                <a:cubicBezTo>
                  <a:pt x="1841526" y="831726"/>
                  <a:pt x="1842394" y="832321"/>
                  <a:pt x="1842840" y="833065"/>
                </a:cubicBezTo>
                <a:cubicBezTo>
                  <a:pt x="1843286" y="833810"/>
                  <a:pt x="1843411" y="834678"/>
                  <a:pt x="1843212" y="835671"/>
                </a:cubicBezTo>
                <a:lnTo>
                  <a:pt x="1827436" y="915442"/>
                </a:lnTo>
                <a:cubicBezTo>
                  <a:pt x="1826940" y="917625"/>
                  <a:pt x="1826568" y="919907"/>
                  <a:pt x="1826320" y="922289"/>
                </a:cubicBezTo>
                <a:cubicBezTo>
                  <a:pt x="1826072" y="924670"/>
                  <a:pt x="1825948" y="926952"/>
                  <a:pt x="1825948" y="929135"/>
                </a:cubicBezTo>
                <a:cubicBezTo>
                  <a:pt x="1825948" y="931516"/>
                  <a:pt x="1826171" y="933674"/>
                  <a:pt x="1826618" y="935609"/>
                </a:cubicBezTo>
                <a:cubicBezTo>
                  <a:pt x="1827064" y="937544"/>
                  <a:pt x="1827783" y="939205"/>
                  <a:pt x="1828775" y="940594"/>
                </a:cubicBezTo>
                <a:cubicBezTo>
                  <a:pt x="1829768" y="941984"/>
                  <a:pt x="1831033" y="943025"/>
                  <a:pt x="1832571" y="943720"/>
                </a:cubicBezTo>
                <a:cubicBezTo>
                  <a:pt x="1834109" y="944414"/>
                  <a:pt x="1835969" y="944762"/>
                  <a:pt x="1838151" y="944762"/>
                </a:cubicBezTo>
                <a:cubicBezTo>
                  <a:pt x="1842220" y="944762"/>
                  <a:pt x="1846461" y="943447"/>
                  <a:pt x="1850877" y="940818"/>
                </a:cubicBezTo>
                <a:cubicBezTo>
                  <a:pt x="1855292" y="938188"/>
                  <a:pt x="1859484" y="934567"/>
                  <a:pt x="1863453" y="929954"/>
                </a:cubicBezTo>
                <a:cubicBezTo>
                  <a:pt x="1867421" y="925339"/>
                  <a:pt x="1870969" y="919882"/>
                  <a:pt x="1874094" y="913582"/>
                </a:cubicBezTo>
                <a:cubicBezTo>
                  <a:pt x="1877219" y="907281"/>
                  <a:pt x="1879575" y="900460"/>
                  <a:pt x="1881164" y="893118"/>
                </a:cubicBezTo>
                <a:lnTo>
                  <a:pt x="1892474" y="835671"/>
                </a:lnTo>
                <a:cubicBezTo>
                  <a:pt x="1892573" y="834678"/>
                  <a:pt x="1893020" y="833810"/>
                  <a:pt x="1893813" y="833065"/>
                </a:cubicBezTo>
                <a:cubicBezTo>
                  <a:pt x="1894607" y="832321"/>
                  <a:pt x="1895773" y="831726"/>
                  <a:pt x="1897311" y="831279"/>
                </a:cubicBezTo>
                <a:cubicBezTo>
                  <a:pt x="1898849" y="830833"/>
                  <a:pt x="1900858" y="830486"/>
                  <a:pt x="1903338" y="830238"/>
                </a:cubicBezTo>
                <a:cubicBezTo>
                  <a:pt x="1905819" y="829990"/>
                  <a:pt x="1908845" y="829866"/>
                  <a:pt x="1912417" y="829866"/>
                </a:cubicBezTo>
                <a:cubicBezTo>
                  <a:pt x="1916088" y="829866"/>
                  <a:pt x="1919089" y="829990"/>
                  <a:pt x="1921421" y="830238"/>
                </a:cubicBezTo>
                <a:cubicBezTo>
                  <a:pt x="1923753" y="830486"/>
                  <a:pt x="1925588" y="830833"/>
                  <a:pt x="1926927" y="831279"/>
                </a:cubicBezTo>
                <a:cubicBezTo>
                  <a:pt x="1928267" y="831726"/>
                  <a:pt x="1929136" y="832321"/>
                  <a:pt x="1929533" y="833065"/>
                </a:cubicBezTo>
                <a:cubicBezTo>
                  <a:pt x="1929929" y="833810"/>
                  <a:pt x="1930028" y="834678"/>
                  <a:pt x="1929830" y="835671"/>
                </a:cubicBezTo>
                <a:lnTo>
                  <a:pt x="1903190" y="968723"/>
                </a:lnTo>
                <a:cubicBezTo>
                  <a:pt x="1902991" y="969715"/>
                  <a:pt x="1902569" y="970583"/>
                  <a:pt x="1901925" y="971327"/>
                </a:cubicBezTo>
                <a:cubicBezTo>
                  <a:pt x="1901280" y="972072"/>
                  <a:pt x="1900288" y="972667"/>
                  <a:pt x="1898948" y="973113"/>
                </a:cubicBezTo>
                <a:cubicBezTo>
                  <a:pt x="1897609" y="973560"/>
                  <a:pt x="1895898" y="973907"/>
                  <a:pt x="1893813" y="974155"/>
                </a:cubicBezTo>
                <a:cubicBezTo>
                  <a:pt x="1891730" y="974403"/>
                  <a:pt x="1889151" y="974527"/>
                  <a:pt x="1886075" y="974527"/>
                </a:cubicBezTo>
                <a:cubicBezTo>
                  <a:pt x="1882998" y="974527"/>
                  <a:pt x="1880494" y="974403"/>
                  <a:pt x="1878559" y="974155"/>
                </a:cubicBezTo>
                <a:cubicBezTo>
                  <a:pt x="1876624" y="973907"/>
                  <a:pt x="1875111" y="973560"/>
                  <a:pt x="1874019" y="973113"/>
                </a:cubicBezTo>
                <a:cubicBezTo>
                  <a:pt x="1872927" y="972667"/>
                  <a:pt x="1872209" y="972072"/>
                  <a:pt x="1871861" y="971327"/>
                </a:cubicBezTo>
                <a:cubicBezTo>
                  <a:pt x="1871514" y="970583"/>
                  <a:pt x="1871489" y="969715"/>
                  <a:pt x="1871787" y="968723"/>
                </a:cubicBezTo>
                <a:lnTo>
                  <a:pt x="1875805" y="947143"/>
                </a:lnTo>
                <a:cubicBezTo>
                  <a:pt x="1873821" y="950616"/>
                  <a:pt x="1871092" y="954113"/>
                  <a:pt x="1867619" y="957635"/>
                </a:cubicBezTo>
                <a:cubicBezTo>
                  <a:pt x="1864148" y="961157"/>
                  <a:pt x="1860154" y="964382"/>
                  <a:pt x="1855639" y="967309"/>
                </a:cubicBezTo>
                <a:cubicBezTo>
                  <a:pt x="1851125" y="970236"/>
                  <a:pt x="1846239" y="972592"/>
                  <a:pt x="1840979" y="974378"/>
                </a:cubicBezTo>
                <a:cubicBezTo>
                  <a:pt x="1835721" y="976164"/>
                  <a:pt x="1830314" y="977058"/>
                  <a:pt x="1824757" y="977058"/>
                </a:cubicBezTo>
                <a:cubicBezTo>
                  <a:pt x="1817812" y="977058"/>
                  <a:pt x="1811933" y="976090"/>
                  <a:pt x="1807121" y="974155"/>
                </a:cubicBezTo>
                <a:cubicBezTo>
                  <a:pt x="1802309" y="972220"/>
                  <a:pt x="1798440" y="969591"/>
                  <a:pt x="1795512" y="966267"/>
                </a:cubicBezTo>
                <a:cubicBezTo>
                  <a:pt x="1792587" y="962943"/>
                  <a:pt x="1790452" y="958950"/>
                  <a:pt x="1789113" y="954287"/>
                </a:cubicBezTo>
                <a:cubicBezTo>
                  <a:pt x="1787774" y="949624"/>
                  <a:pt x="1787104" y="944563"/>
                  <a:pt x="1787104" y="939106"/>
                </a:cubicBezTo>
                <a:cubicBezTo>
                  <a:pt x="1787104" y="935733"/>
                  <a:pt x="1787327" y="932285"/>
                  <a:pt x="1787774" y="928762"/>
                </a:cubicBezTo>
                <a:cubicBezTo>
                  <a:pt x="1788220" y="925241"/>
                  <a:pt x="1788790" y="921643"/>
                  <a:pt x="1789485" y="917973"/>
                </a:cubicBezTo>
                <a:lnTo>
                  <a:pt x="1805856" y="835671"/>
                </a:lnTo>
                <a:cubicBezTo>
                  <a:pt x="1806055" y="834678"/>
                  <a:pt x="1806527" y="833810"/>
                  <a:pt x="1807270" y="833065"/>
                </a:cubicBezTo>
                <a:cubicBezTo>
                  <a:pt x="1808014" y="832321"/>
                  <a:pt x="1809155" y="831726"/>
                  <a:pt x="1810693" y="831279"/>
                </a:cubicBezTo>
                <a:cubicBezTo>
                  <a:pt x="1812231" y="830833"/>
                  <a:pt x="1814240" y="830486"/>
                  <a:pt x="1816720" y="830238"/>
                </a:cubicBezTo>
                <a:cubicBezTo>
                  <a:pt x="1819201" y="829990"/>
                  <a:pt x="1822227" y="829866"/>
                  <a:pt x="1825799" y="829866"/>
                </a:cubicBezTo>
                <a:close/>
                <a:moveTo>
                  <a:pt x="2585418" y="827336"/>
                </a:moveTo>
                <a:cubicBezTo>
                  <a:pt x="2589585" y="827336"/>
                  <a:pt x="2593629" y="827608"/>
                  <a:pt x="2597548" y="828155"/>
                </a:cubicBezTo>
                <a:cubicBezTo>
                  <a:pt x="2601466" y="828700"/>
                  <a:pt x="2604989" y="829419"/>
                  <a:pt x="2608115" y="830312"/>
                </a:cubicBezTo>
                <a:cubicBezTo>
                  <a:pt x="2611240" y="831205"/>
                  <a:pt x="2613969" y="832198"/>
                  <a:pt x="2616300" y="833289"/>
                </a:cubicBezTo>
                <a:cubicBezTo>
                  <a:pt x="2618631" y="834380"/>
                  <a:pt x="2620293" y="835472"/>
                  <a:pt x="2621286" y="836563"/>
                </a:cubicBezTo>
                <a:cubicBezTo>
                  <a:pt x="2622377" y="837556"/>
                  <a:pt x="2622923" y="839242"/>
                  <a:pt x="2622923" y="841623"/>
                </a:cubicBezTo>
                <a:cubicBezTo>
                  <a:pt x="2622923" y="842814"/>
                  <a:pt x="2622749" y="844576"/>
                  <a:pt x="2622402" y="846907"/>
                </a:cubicBezTo>
                <a:cubicBezTo>
                  <a:pt x="2622054" y="849239"/>
                  <a:pt x="2621534" y="851595"/>
                  <a:pt x="2620839" y="853976"/>
                </a:cubicBezTo>
                <a:cubicBezTo>
                  <a:pt x="2620145" y="856358"/>
                  <a:pt x="2619326" y="858416"/>
                  <a:pt x="2618383" y="860152"/>
                </a:cubicBezTo>
                <a:cubicBezTo>
                  <a:pt x="2617441" y="861888"/>
                  <a:pt x="2616374" y="862757"/>
                  <a:pt x="2615184" y="862757"/>
                </a:cubicBezTo>
                <a:cubicBezTo>
                  <a:pt x="2613894" y="862757"/>
                  <a:pt x="2612381" y="862286"/>
                  <a:pt x="2610644" y="861343"/>
                </a:cubicBezTo>
                <a:cubicBezTo>
                  <a:pt x="2608908" y="860401"/>
                  <a:pt x="2606800" y="859358"/>
                  <a:pt x="2604319" y="858218"/>
                </a:cubicBezTo>
                <a:cubicBezTo>
                  <a:pt x="2601839" y="857077"/>
                  <a:pt x="2598937" y="856060"/>
                  <a:pt x="2595613" y="855166"/>
                </a:cubicBezTo>
                <a:cubicBezTo>
                  <a:pt x="2592289" y="854274"/>
                  <a:pt x="2588395" y="853827"/>
                  <a:pt x="2583930" y="853827"/>
                </a:cubicBezTo>
                <a:cubicBezTo>
                  <a:pt x="2580457" y="853827"/>
                  <a:pt x="2577356" y="854274"/>
                  <a:pt x="2574628" y="855166"/>
                </a:cubicBezTo>
                <a:cubicBezTo>
                  <a:pt x="2571900" y="856060"/>
                  <a:pt x="2569643" y="857275"/>
                  <a:pt x="2567856" y="858813"/>
                </a:cubicBezTo>
                <a:cubicBezTo>
                  <a:pt x="2566071" y="860351"/>
                  <a:pt x="2564706" y="862162"/>
                  <a:pt x="2563764" y="864245"/>
                </a:cubicBezTo>
                <a:cubicBezTo>
                  <a:pt x="2562821" y="866329"/>
                  <a:pt x="2562350" y="868561"/>
                  <a:pt x="2562350" y="870943"/>
                </a:cubicBezTo>
                <a:cubicBezTo>
                  <a:pt x="2562350" y="874018"/>
                  <a:pt x="2563615" y="876598"/>
                  <a:pt x="2566145" y="878682"/>
                </a:cubicBezTo>
                <a:cubicBezTo>
                  <a:pt x="2568675" y="880766"/>
                  <a:pt x="2571825" y="882725"/>
                  <a:pt x="2575596" y="884561"/>
                </a:cubicBezTo>
                <a:cubicBezTo>
                  <a:pt x="2579366" y="886396"/>
                  <a:pt x="2583434" y="888306"/>
                  <a:pt x="2587799" y="890291"/>
                </a:cubicBezTo>
                <a:cubicBezTo>
                  <a:pt x="2592166" y="892275"/>
                  <a:pt x="2596233" y="894755"/>
                  <a:pt x="2600004" y="897732"/>
                </a:cubicBezTo>
                <a:cubicBezTo>
                  <a:pt x="2603773" y="900709"/>
                  <a:pt x="2606900" y="904330"/>
                  <a:pt x="2609379" y="908597"/>
                </a:cubicBezTo>
                <a:cubicBezTo>
                  <a:pt x="2611860" y="912862"/>
                  <a:pt x="2613100" y="918220"/>
                  <a:pt x="2613100" y="924670"/>
                </a:cubicBezTo>
                <a:cubicBezTo>
                  <a:pt x="2613100" y="932210"/>
                  <a:pt x="2611662" y="939180"/>
                  <a:pt x="2608784" y="945580"/>
                </a:cubicBezTo>
                <a:cubicBezTo>
                  <a:pt x="2605907" y="951980"/>
                  <a:pt x="2601715" y="957511"/>
                  <a:pt x="2596208" y="962174"/>
                </a:cubicBezTo>
                <a:cubicBezTo>
                  <a:pt x="2590702" y="966837"/>
                  <a:pt x="2584004" y="970484"/>
                  <a:pt x="2576116" y="973113"/>
                </a:cubicBezTo>
                <a:cubicBezTo>
                  <a:pt x="2568228" y="975742"/>
                  <a:pt x="2559324" y="977058"/>
                  <a:pt x="2549402" y="977058"/>
                </a:cubicBezTo>
                <a:cubicBezTo>
                  <a:pt x="2544639" y="977058"/>
                  <a:pt x="2540100" y="976710"/>
                  <a:pt x="2535784" y="976015"/>
                </a:cubicBezTo>
                <a:cubicBezTo>
                  <a:pt x="2531468" y="975321"/>
                  <a:pt x="2527599" y="974477"/>
                  <a:pt x="2524176" y="973486"/>
                </a:cubicBezTo>
                <a:cubicBezTo>
                  <a:pt x="2520752" y="972493"/>
                  <a:pt x="2517850" y="971352"/>
                  <a:pt x="2515469" y="970063"/>
                </a:cubicBezTo>
                <a:cubicBezTo>
                  <a:pt x="2513088" y="968773"/>
                  <a:pt x="2511302" y="967582"/>
                  <a:pt x="2510111" y="966490"/>
                </a:cubicBezTo>
                <a:cubicBezTo>
                  <a:pt x="2509317" y="965697"/>
                  <a:pt x="2508747" y="964853"/>
                  <a:pt x="2508400" y="963960"/>
                </a:cubicBezTo>
                <a:cubicBezTo>
                  <a:pt x="2508053" y="963068"/>
                  <a:pt x="2507879" y="961927"/>
                  <a:pt x="2507879" y="960537"/>
                </a:cubicBezTo>
                <a:cubicBezTo>
                  <a:pt x="2507879" y="959645"/>
                  <a:pt x="2507953" y="958504"/>
                  <a:pt x="2508102" y="957114"/>
                </a:cubicBezTo>
                <a:cubicBezTo>
                  <a:pt x="2508251" y="955725"/>
                  <a:pt x="2508499" y="954187"/>
                  <a:pt x="2508846" y="952501"/>
                </a:cubicBezTo>
                <a:cubicBezTo>
                  <a:pt x="2509194" y="950814"/>
                  <a:pt x="2509590" y="949127"/>
                  <a:pt x="2510037" y="947440"/>
                </a:cubicBezTo>
                <a:cubicBezTo>
                  <a:pt x="2510483" y="945753"/>
                  <a:pt x="2511004" y="944216"/>
                  <a:pt x="2511599" y="942827"/>
                </a:cubicBezTo>
                <a:cubicBezTo>
                  <a:pt x="2512195" y="941438"/>
                  <a:pt x="2512839" y="940322"/>
                  <a:pt x="2513534" y="939478"/>
                </a:cubicBezTo>
                <a:cubicBezTo>
                  <a:pt x="2514229" y="938635"/>
                  <a:pt x="2514974" y="938213"/>
                  <a:pt x="2515767" y="938213"/>
                </a:cubicBezTo>
                <a:cubicBezTo>
                  <a:pt x="2517155" y="938213"/>
                  <a:pt x="2518693" y="938808"/>
                  <a:pt x="2520380" y="939999"/>
                </a:cubicBezTo>
                <a:cubicBezTo>
                  <a:pt x="2522067" y="941189"/>
                  <a:pt x="2524250" y="942504"/>
                  <a:pt x="2526929" y="943943"/>
                </a:cubicBezTo>
                <a:cubicBezTo>
                  <a:pt x="2529607" y="945382"/>
                  <a:pt x="2532906" y="946721"/>
                  <a:pt x="2536826" y="947961"/>
                </a:cubicBezTo>
                <a:cubicBezTo>
                  <a:pt x="2540745" y="949202"/>
                  <a:pt x="2545631" y="949822"/>
                  <a:pt x="2551486" y="949822"/>
                </a:cubicBezTo>
                <a:cubicBezTo>
                  <a:pt x="2555554" y="949822"/>
                  <a:pt x="2559101" y="949350"/>
                  <a:pt x="2562127" y="948408"/>
                </a:cubicBezTo>
                <a:cubicBezTo>
                  <a:pt x="2565153" y="947465"/>
                  <a:pt x="2567658" y="946150"/>
                  <a:pt x="2569643" y="944464"/>
                </a:cubicBezTo>
                <a:cubicBezTo>
                  <a:pt x="2571627" y="942777"/>
                  <a:pt x="2573090" y="940843"/>
                  <a:pt x="2574033" y="938660"/>
                </a:cubicBezTo>
                <a:cubicBezTo>
                  <a:pt x="2574975" y="936477"/>
                  <a:pt x="2575446" y="934145"/>
                  <a:pt x="2575446" y="931665"/>
                </a:cubicBezTo>
                <a:cubicBezTo>
                  <a:pt x="2575446" y="928192"/>
                  <a:pt x="2574231" y="925364"/>
                  <a:pt x="2571801" y="923182"/>
                </a:cubicBezTo>
                <a:cubicBezTo>
                  <a:pt x="2569369" y="920999"/>
                  <a:pt x="2566318" y="918965"/>
                  <a:pt x="2562647" y="917079"/>
                </a:cubicBezTo>
                <a:cubicBezTo>
                  <a:pt x="2558977" y="915194"/>
                  <a:pt x="2554983" y="913260"/>
                  <a:pt x="2550667" y="911275"/>
                </a:cubicBezTo>
                <a:cubicBezTo>
                  <a:pt x="2546351" y="909291"/>
                  <a:pt x="2542357" y="906860"/>
                  <a:pt x="2538686" y="903983"/>
                </a:cubicBezTo>
                <a:cubicBezTo>
                  <a:pt x="2535016" y="901105"/>
                  <a:pt x="2531964" y="897534"/>
                  <a:pt x="2529533" y="893267"/>
                </a:cubicBezTo>
                <a:cubicBezTo>
                  <a:pt x="2527103" y="889000"/>
                  <a:pt x="2525887" y="883642"/>
                  <a:pt x="2525887" y="877193"/>
                </a:cubicBezTo>
                <a:cubicBezTo>
                  <a:pt x="2525887" y="870149"/>
                  <a:pt x="2527226" y="863601"/>
                  <a:pt x="2529905" y="857548"/>
                </a:cubicBezTo>
                <a:cubicBezTo>
                  <a:pt x="2532584" y="851496"/>
                  <a:pt x="2536503" y="846213"/>
                  <a:pt x="2541663" y="841698"/>
                </a:cubicBezTo>
                <a:cubicBezTo>
                  <a:pt x="2546822" y="837183"/>
                  <a:pt x="2553073" y="833661"/>
                  <a:pt x="2560415" y="831131"/>
                </a:cubicBezTo>
                <a:cubicBezTo>
                  <a:pt x="2567757" y="828600"/>
                  <a:pt x="2576092" y="827336"/>
                  <a:pt x="2585418" y="827336"/>
                </a:cubicBezTo>
                <a:close/>
                <a:moveTo>
                  <a:pt x="2439418" y="827336"/>
                </a:moveTo>
                <a:cubicBezTo>
                  <a:pt x="2449439" y="827336"/>
                  <a:pt x="2458095" y="828501"/>
                  <a:pt x="2465388" y="830833"/>
                </a:cubicBezTo>
                <a:cubicBezTo>
                  <a:pt x="2472681" y="833165"/>
                  <a:pt x="2478758" y="836588"/>
                  <a:pt x="2483620" y="841102"/>
                </a:cubicBezTo>
                <a:cubicBezTo>
                  <a:pt x="2488481" y="845618"/>
                  <a:pt x="2492103" y="851173"/>
                  <a:pt x="2494484" y="857771"/>
                </a:cubicBezTo>
                <a:cubicBezTo>
                  <a:pt x="2496865" y="864369"/>
                  <a:pt x="2498056" y="871935"/>
                  <a:pt x="2498056" y="880468"/>
                </a:cubicBezTo>
                <a:cubicBezTo>
                  <a:pt x="2498056" y="887611"/>
                  <a:pt x="2497386" y="894954"/>
                  <a:pt x="2496047" y="902494"/>
                </a:cubicBezTo>
                <a:cubicBezTo>
                  <a:pt x="2494708" y="910035"/>
                  <a:pt x="2492599" y="917402"/>
                  <a:pt x="2489722" y="924596"/>
                </a:cubicBezTo>
                <a:cubicBezTo>
                  <a:pt x="2486844" y="931788"/>
                  <a:pt x="2483148" y="938536"/>
                  <a:pt x="2478634" y="944836"/>
                </a:cubicBezTo>
                <a:cubicBezTo>
                  <a:pt x="2474119" y="951137"/>
                  <a:pt x="2468712" y="956692"/>
                  <a:pt x="2462412" y="961505"/>
                </a:cubicBezTo>
                <a:cubicBezTo>
                  <a:pt x="2456112" y="966316"/>
                  <a:pt x="2448893" y="970112"/>
                  <a:pt x="2440757" y="972890"/>
                </a:cubicBezTo>
                <a:cubicBezTo>
                  <a:pt x="2432621" y="975668"/>
                  <a:pt x="2423444" y="977058"/>
                  <a:pt x="2413224" y="977058"/>
                </a:cubicBezTo>
                <a:cubicBezTo>
                  <a:pt x="2403203" y="977058"/>
                  <a:pt x="2394546" y="975891"/>
                  <a:pt x="2387253" y="973560"/>
                </a:cubicBezTo>
                <a:cubicBezTo>
                  <a:pt x="2379961" y="971228"/>
                  <a:pt x="2373883" y="967805"/>
                  <a:pt x="2369022" y="963291"/>
                </a:cubicBezTo>
                <a:cubicBezTo>
                  <a:pt x="2364161" y="958776"/>
                  <a:pt x="2360539" y="953220"/>
                  <a:pt x="2358158" y="946622"/>
                </a:cubicBezTo>
                <a:cubicBezTo>
                  <a:pt x="2355776" y="940024"/>
                  <a:pt x="2354585" y="932458"/>
                  <a:pt x="2354585" y="923925"/>
                </a:cubicBezTo>
                <a:cubicBezTo>
                  <a:pt x="2354585" y="916782"/>
                  <a:pt x="2355256" y="909439"/>
                  <a:pt x="2356595" y="901899"/>
                </a:cubicBezTo>
                <a:cubicBezTo>
                  <a:pt x="2357934" y="894358"/>
                  <a:pt x="2360042" y="887016"/>
                  <a:pt x="2362920" y="879872"/>
                </a:cubicBezTo>
                <a:cubicBezTo>
                  <a:pt x="2365797" y="872729"/>
                  <a:pt x="2369493" y="865957"/>
                  <a:pt x="2374008" y="859557"/>
                </a:cubicBezTo>
                <a:cubicBezTo>
                  <a:pt x="2378522" y="853158"/>
                  <a:pt x="2383929" y="847577"/>
                  <a:pt x="2390230" y="842814"/>
                </a:cubicBezTo>
                <a:cubicBezTo>
                  <a:pt x="2396530" y="838052"/>
                  <a:pt x="2403748" y="834281"/>
                  <a:pt x="2411884" y="831503"/>
                </a:cubicBezTo>
                <a:cubicBezTo>
                  <a:pt x="2420020" y="828725"/>
                  <a:pt x="2429198" y="827336"/>
                  <a:pt x="2439418" y="827336"/>
                </a:cubicBezTo>
                <a:close/>
                <a:moveTo>
                  <a:pt x="2295203" y="827336"/>
                </a:moveTo>
                <a:cubicBezTo>
                  <a:pt x="2302148" y="827336"/>
                  <a:pt x="2307977" y="828353"/>
                  <a:pt x="2312691" y="830387"/>
                </a:cubicBezTo>
                <a:cubicBezTo>
                  <a:pt x="2317403" y="832420"/>
                  <a:pt x="2321224" y="835174"/>
                  <a:pt x="2324150" y="838647"/>
                </a:cubicBezTo>
                <a:cubicBezTo>
                  <a:pt x="2327077" y="842119"/>
                  <a:pt x="2329186" y="846163"/>
                  <a:pt x="2330475" y="850777"/>
                </a:cubicBezTo>
                <a:cubicBezTo>
                  <a:pt x="2331766" y="855390"/>
                  <a:pt x="2332410" y="860276"/>
                  <a:pt x="2332410" y="865436"/>
                </a:cubicBezTo>
                <a:cubicBezTo>
                  <a:pt x="2332410" y="868909"/>
                  <a:pt x="2332187" y="872381"/>
                  <a:pt x="2331741" y="875854"/>
                </a:cubicBezTo>
                <a:cubicBezTo>
                  <a:pt x="2331294" y="879327"/>
                  <a:pt x="2330724" y="882898"/>
                  <a:pt x="2330029" y="886570"/>
                </a:cubicBezTo>
                <a:lnTo>
                  <a:pt x="2313509" y="968574"/>
                </a:lnTo>
                <a:cubicBezTo>
                  <a:pt x="2313310" y="969567"/>
                  <a:pt x="2312840" y="970434"/>
                  <a:pt x="2312095" y="971179"/>
                </a:cubicBezTo>
                <a:cubicBezTo>
                  <a:pt x="2311351" y="971923"/>
                  <a:pt x="2310210" y="972542"/>
                  <a:pt x="2308672" y="973039"/>
                </a:cubicBezTo>
                <a:cubicBezTo>
                  <a:pt x="2307134" y="973535"/>
                  <a:pt x="2305150" y="973907"/>
                  <a:pt x="2302719" y="974155"/>
                </a:cubicBezTo>
                <a:cubicBezTo>
                  <a:pt x="2300288" y="974403"/>
                  <a:pt x="2297237" y="974527"/>
                  <a:pt x="2293566" y="974527"/>
                </a:cubicBezTo>
                <a:cubicBezTo>
                  <a:pt x="2289894" y="974527"/>
                  <a:pt x="2286893" y="974403"/>
                  <a:pt x="2284562" y="974155"/>
                </a:cubicBezTo>
                <a:cubicBezTo>
                  <a:pt x="2282230" y="973907"/>
                  <a:pt x="2280419" y="973535"/>
                  <a:pt x="2279130" y="973039"/>
                </a:cubicBezTo>
                <a:cubicBezTo>
                  <a:pt x="2277840" y="972542"/>
                  <a:pt x="2276972" y="971923"/>
                  <a:pt x="2276525" y="971179"/>
                </a:cubicBezTo>
                <a:cubicBezTo>
                  <a:pt x="2276078" y="970434"/>
                  <a:pt x="2275954" y="969567"/>
                  <a:pt x="2276153" y="968574"/>
                </a:cubicBezTo>
                <a:lnTo>
                  <a:pt x="2292226" y="888951"/>
                </a:lnTo>
                <a:cubicBezTo>
                  <a:pt x="2292723" y="886570"/>
                  <a:pt x="2293095" y="884138"/>
                  <a:pt x="2293343" y="881658"/>
                </a:cubicBezTo>
                <a:cubicBezTo>
                  <a:pt x="2293591" y="879178"/>
                  <a:pt x="2293715" y="876995"/>
                  <a:pt x="2293715" y="875110"/>
                </a:cubicBezTo>
                <a:cubicBezTo>
                  <a:pt x="2293715" y="870645"/>
                  <a:pt x="2292773" y="866973"/>
                  <a:pt x="2290887" y="864097"/>
                </a:cubicBezTo>
                <a:cubicBezTo>
                  <a:pt x="2289002" y="861220"/>
                  <a:pt x="2285827" y="859780"/>
                  <a:pt x="2281362" y="859780"/>
                </a:cubicBezTo>
                <a:cubicBezTo>
                  <a:pt x="2277294" y="859780"/>
                  <a:pt x="2273053" y="861070"/>
                  <a:pt x="2268637" y="863650"/>
                </a:cubicBezTo>
                <a:cubicBezTo>
                  <a:pt x="2264222" y="866230"/>
                  <a:pt x="2260055" y="869727"/>
                  <a:pt x="2256136" y="874143"/>
                </a:cubicBezTo>
                <a:cubicBezTo>
                  <a:pt x="2252216" y="878557"/>
                  <a:pt x="2248719" y="883717"/>
                  <a:pt x="2245643" y="889621"/>
                </a:cubicBezTo>
                <a:cubicBezTo>
                  <a:pt x="2242568" y="895524"/>
                  <a:pt x="2240385" y="901800"/>
                  <a:pt x="2239095" y="908447"/>
                </a:cubicBezTo>
                <a:lnTo>
                  <a:pt x="2227040" y="968574"/>
                </a:lnTo>
                <a:cubicBezTo>
                  <a:pt x="2226842" y="969567"/>
                  <a:pt x="2226370" y="970434"/>
                  <a:pt x="2225626" y="971179"/>
                </a:cubicBezTo>
                <a:cubicBezTo>
                  <a:pt x="2224882" y="971923"/>
                  <a:pt x="2223741" y="972542"/>
                  <a:pt x="2222203" y="973039"/>
                </a:cubicBezTo>
                <a:cubicBezTo>
                  <a:pt x="2220665" y="973535"/>
                  <a:pt x="2218656" y="973907"/>
                  <a:pt x="2216175" y="974155"/>
                </a:cubicBezTo>
                <a:cubicBezTo>
                  <a:pt x="2213695" y="974403"/>
                  <a:pt x="2210669" y="974527"/>
                  <a:pt x="2207097" y="974527"/>
                </a:cubicBezTo>
                <a:cubicBezTo>
                  <a:pt x="2203426" y="974527"/>
                  <a:pt x="2200424" y="974403"/>
                  <a:pt x="2198093" y="974155"/>
                </a:cubicBezTo>
                <a:cubicBezTo>
                  <a:pt x="2195761" y="973907"/>
                  <a:pt x="2193926" y="973535"/>
                  <a:pt x="2192586" y="973039"/>
                </a:cubicBezTo>
                <a:cubicBezTo>
                  <a:pt x="2191247" y="972542"/>
                  <a:pt x="2190378" y="971923"/>
                  <a:pt x="2189982" y="971179"/>
                </a:cubicBezTo>
                <a:cubicBezTo>
                  <a:pt x="2189585" y="970434"/>
                  <a:pt x="2189485" y="969567"/>
                  <a:pt x="2189684" y="968574"/>
                </a:cubicBezTo>
                <a:lnTo>
                  <a:pt x="2216324" y="835671"/>
                </a:lnTo>
                <a:cubicBezTo>
                  <a:pt x="2216523" y="834678"/>
                  <a:pt x="2216944" y="833810"/>
                  <a:pt x="2217589" y="833065"/>
                </a:cubicBezTo>
                <a:cubicBezTo>
                  <a:pt x="2218234" y="832321"/>
                  <a:pt x="2219226" y="831726"/>
                  <a:pt x="2220566" y="831279"/>
                </a:cubicBezTo>
                <a:cubicBezTo>
                  <a:pt x="2221905" y="830833"/>
                  <a:pt x="2223642" y="830486"/>
                  <a:pt x="2225775" y="830238"/>
                </a:cubicBezTo>
                <a:cubicBezTo>
                  <a:pt x="2227908" y="829990"/>
                  <a:pt x="2230463" y="829866"/>
                  <a:pt x="2233439" y="829866"/>
                </a:cubicBezTo>
                <a:cubicBezTo>
                  <a:pt x="2236515" y="829866"/>
                  <a:pt x="2239020" y="829990"/>
                  <a:pt x="2240955" y="830238"/>
                </a:cubicBezTo>
                <a:cubicBezTo>
                  <a:pt x="2242890" y="830486"/>
                  <a:pt x="2244403" y="830833"/>
                  <a:pt x="2245494" y="831279"/>
                </a:cubicBezTo>
                <a:cubicBezTo>
                  <a:pt x="2246586" y="831726"/>
                  <a:pt x="2247305" y="832321"/>
                  <a:pt x="2247652" y="833065"/>
                </a:cubicBezTo>
                <a:cubicBezTo>
                  <a:pt x="2248000" y="833810"/>
                  <a:pt x="2248074" y="834678"/>
                  <a:pt x="2247875" y="835671"/>
                </a:cubicBezTo>
                <a:lnTo>
                  <a:pt x="2243560" y="857548"/>
                </a:lnTo>
                <a:cubicBezTo>
                  <a:pt x="2245643" y="854076"/>
                  <a:pt x="2248421" y="850528"/>
                  <a:pt x="2251894" y="846907"/>
                </a:cubicBezTo>
                <a:cubicBezTo>
                  <a:pt x="2255367" y="843285"/>
                  <a:pt x="2259360" y="840036"/>
                  <a:pt x="2263875" y="837159"/>
                </a:cubicBezTo>
                <a:cubicBezTo>
                  <a:pt x="2268389" y="834281"/>
                  <a:pt x="2273300" y="831924"/>
                  <a:pt x="2278609" y="830089"/>
                </a:cubicBezTo>
                <a:cubicBezTo>
                  <a:pt x="2283917" y="828254"/>
                  <a:pt x="2289448" y="827336"/>
                  <a:pt x="2295203" y="827336"/>
                </a:cubicBezTo>
                <a:close/>
                <a:moveTo>
                  <a:pt x="2046660" y="827336"/>
                </a:moveTo>
                <a:cubicBezTo>
                  <a:pt x="2052415" y="827336"/>
                  <a:pt x="2057400" y="828105"/>
                  <a:pt x="2061617" y="829642"/>
                </a:cubicBezTo>
                <a:cubicBezTo>
                  <a:pt x="2065834" y="831180"/>
                  <a:pt x="2069307" y="833314"/>
                  <a:pt x="2072036" y="836042"/>
                </a:cubicBezTo>
                <a:cubicBezTo>
                  <a:pt x="2074764" y="838770"/>
                  <a:pt x="2076848" y="841971"/>
                  <a:pt x="2078286" y="845642"/>
                </a:cubicBezTo>
                <a:cubicBezTo>
                  <a:pt x="2079725" y="849313"/>
                  <a:pt x="2080642" y="853282"/>
                  <a:pt x="2081039" y="857548"/>
                </a:cubicBezTo>
                <a:cubicBezTo>
                  <a:pt x="2083322" y="853976"/>
                  <a:pt x="2086224" y="850404"/>
                  <a:pt x="2089746" y="846832"/>
                </a:cubicBezTo>
                <a:cubicBezTo>
                  <a:pt x="2093268" y="843261"/>
                  <a:pt x="2097237" y="840036"/>
                  <a:pt x="2101652" y="837159"/>
                </a:cubicBezTo>
                <a:cubicBezTo>
                  <a:pt x="2106067" y="834281"/>
                  <a:pt x="2110854" y="831924"/>
                  <a:pt x="2116014" y="830089"/>
                </a:cubicBezTo>
                <a:cubicBezTo>
                  <a:pt x="2121174" y="828254"/>
                  <a:pt x="2126481" y="827336"/>
                  <a:pt x="2131939" y="827336"/>
                </a:cubicBezTo>
                <a:cubicBezTo>
                  <a:pt x="2138884" y="827336"/>
                  <a:pt x="2144713" y="828303"/>
                  <a:pt x="2149426" y="830238"/>
                </a:cubicBezTo>
                <a:cubicBezTo>
                  <a:pt x="2154139" y="832173"/>
                  <a:pt x="2157934" y="834851"/>
                  <a:pt x="2160811" y="838275"/>
                </a:cubicBezTo>
                <a:cubicBezTo>
                  <a:pt x="2163688" y="841698"/>
                  <a:pt x="2165772" y="845716"/>
                  <a:pt x="2167062" y="850330"/>
                </a:cubicBezTo>
                <a:cubicBezTo>
                  <a:pt x="2168352" y="854944"/>
                  <a:pt x="2168997" y="859929"/>
                  <a:pt x="2168997" y="865287"/>
                </a:cubicBezTo>
                <a:cubicBezTo>
                  <a:pt x="2168997" y="868760"/>
                  <a:pt x="2168799" y="872257"/>
                  <a:pt x="2168402" y="875780"/>
                </a:cubicBezTo>
                <a:cubicBezTo>
                  <a:pt x="2168004" y="879302"/>
                  <a:pt x="2167409" y="882898"/>
                  <a:pt x="2166615" y="886570"/>
                </a:cubicBezTo>
                <a:lnTo>
                  <a:pt x="2150244" y="968574"/>
                </a:lnTo>
                <a:cubicBezTo>
                  <a:pt x="2150046" y="969567"/>
                  <a:pt x="2149575" y="970434"/>
                  <a:pt x="2148830" y="971179"/>
                </a:cubicBezTo>
                <a:cubicBezTo>
                  <a:pt x="2148086" y="971923"/>
                  <a:pt x="2146921" y="972542"/>
                  <a:pt x="2145333" y="973039"/>
                </a:cubicBezTo>
                <a:cubicBezTo>
                  <a:pt x="2143745" y="973535"/>
                  <a:pt x="2141737" y="973907"/>
                  <a:pt x="2139305" y="974155"/>
                </a:cubicBezTo>
                <a:cubicBezTo>
                  <a:pt x="2136875" y="974403"/>
                  <a:pt x="2133824" y="974527"/>
                  <a:pt x="2130153" y="974527"/>
                </a:cubicBezTo>
                <a:cubicBezTo>
                  <a:pt x="2126581" y="974527"/>
                  <a:pt x="2123604" y="974403"/>
                  <a:pt x="2121223" y="974155"/>
                </a:cubicBezTo>
                <a:cubicBezTo>
                  <a:pt x="2118842" y="973907"/>
                  <a:pt x="2117006" y="973535"/>
                  <a:pt x="2115716" y="973039"/>
                </a:cubicBezTo>
                <a:cubicBezTo>
                  <a:pt x="2114427" y="972542"/>
                  <a:pt x="2113558" y="971923"/>
                  <a:pt x="2113112" y="971179"/>
                </a:cubicBezTo>
                <a:cubicBezTo>
                  <a:pt x="2112666" y="970434"/>
                  <a:pt x="2112590" y="969567"/>
                  <a:pt x="2112889" y="968574"/>
                </a:cubicBezTo>
                <a:lnTo>
                  <a:pt x="2128814" y="888951"/>
                </a:lnTo>
                <a:cubicBezTo>
                  <a:pt x="2129210" y="886669"/>
                  <a:pt x="2129557" y="884411"/>
                  <a:pt x="2129855" y="882179"/>
                </a:cubicBezTo>
                <a:cubicBezTo>
                  <a:pt x="2130153" y="879947"/>
                  <a:pt x="2130301" y="877690"/>
                  <a:pt x="2130301" y="875408"/>
                </a:cubicBezTo>
                <a:cubicBezTo>
                  <a:pt x="2130301" y="870745"/>
                  <a:pt x="2129433" y="866973"/>
                  <a:pt x="2127697" y="864097"/>
                </a:cubicBezTo>
                <a:cubicBezTo>
                  <a:pt x="2125960" y="861220"/>
                  <a:pt x="2122860" y="859780"/>
                  <a:pt x="2118395" y="859780"/>
                </a:cubicBezTo>
                <a:cubicBezTo>
                  <a:pt x="2114427" y="859780"/>
                  <a:pt x="2110309" y="861070"/>
                  <a:pt x="2106042" y="863650"/>
                </a:cubicBezTo>
                <a:cubicBezTo>
                  <a:pt x="2101776" y="866230"/>
                  <a:pt x="2097683" y="869727"/>
                  <a:pt x="2093764" y="874143"/>
                </a:cubicBezTo>
                <a:cubicBezTo>
                  <a:pt x="2089845" y="878557"/>
                  <a:pt x="2086372" y="883717"/>
                  <a:pt x="2083347" y="889621"/>
                </a:cubicBezTo>
                <a:cubicBezTo>
                  <a:pt x="2080320" y="895524"/>
                  <a:pt x="2078162" y="901800"/>
                  <a:pt x="2076873" y="908447"/>
                </a:cubicBezTo>
                <a:lnTo>
                  <a:pt x="2064817" y="968574"/>
                </a:lnTo>
                <a:cubicBezTo>
                  <a:pt x="2064619" y="969567"/>
                  <a:pt x="2064147" y="970434"/>
                  <a:pt x="2063403" y="971179"/>
                </a:cubicBezTo>
                <a:cubicBezTo>
                  <a:pt x="2062660" y="971923"/>
                  <a:pt x="2061493" y="972542"/>
                  <a:pt x="2059906" y="973039"/>
                </a:cubicBezTo>
                <a:cubicBezTo>
                  <a:pt x="2058319" y="973535"/>
                  <a:pt x="2056309" y="973907"/>
                  <a:pt x="2053878" y="974155"/>
                </a:cubicBezTo>
                <a:cubicBezTo>
                  <a:pt x="2051448" y="974403"/>
                  <a:pt x="2048396" y="974527"/>
                  <a:pt x="2044725" y="974527"/>
                </a:cubicBezTo>
                <a:cubicBezTo>
                  <a:pt x="2041154" y="974527"/>
                  <a:pt x="2038202" y="974403"/>
                  <a:pt x="2035870" y="974155"/>
                </a:cubicBezTo>
                <a:cubicBezTo>
                  <a:pt x="2033538" y="973907"/>
                  <a:pt x="2031728" y="973535"/>
                  <a:pt x="2030438" y="973039"/>
                </a:cubicBezTo>
                <a:cubicBezTo>
                  <a:pt x="2029148" y="972542"/>
                  <a:pt x="2028280" y="971923"/>
                  <a:pt x="2027833" y="971179"/>
                </a:cubicBezTo>
                <a:cubicBezTo>
                  <a:pt x="2027387" y="970434"/>
                  <a:pt x="2027263" y="969567"/>
                  <a:pt x="2027462" y="968574"/>
                </a:cubicBezTo>
                <a:lnTo>
                  <a:pt x="2043237" y="888951"/>
                </a:lnTo>
                <a:cubicBezTo>
                  <a:pt x="2043832" y="886669"/>
                  <a:pt x="2044254" y="884312"/>
                  <a:pt x="2044502" y="881882"/>
                </a:cubicBezTo>
                <a:cubicBezTo>
                  <a:pt x="2044750" y="879451"/>
                  <a:pt x="2044874" y="877094"/>
                  <a:pt x="2044874" y="874812"/>
                </a:cubicBezTo>
                <a:cubicBezTo>
                  <a:pt x="2044874" y="870447"/>
                  <a:pt x="2043981" y="866850"/>
                  <a:pt x="2042196" y="864022"/>
                </a:cubicBezTo>
                <a:cubicBezTo>
                  <a:pt x="2040409" y="861194"/>
                  <a:pt x="2037333" y="859780"/>
                  <a:pt x="2032968" y="859780"/>
                </a:cubicBezTo>
                <a:cubicBezTo>
                  <a:pt x="2028999" y="859780"/>
                  <a:pt x="2024882" y="861070"/>
                  <a:pt x="2020616" y="863650"/>
                </a:cubicBezTo>
                <a:cubicBezTo>
                  <a:pt x="2016349" y="866230"/>
                  <a:pt x="2012256" y="869727"/>
                  <a:pt x="2008337" y="874143"/>
                </a:cubicBezTo>
                <a:cubicBezTo>
                  <a:pt x="2004418" y="878557"/>
                  <a:pt x="2000945" y="883717"/>
                  <a:pt x="1997919" y="889621"/>
                </a:cubicBezTo>
                <a:cubicBezTo>
                  <a:pt x="1994893" y="895524"/>
                  <a:pt x="1992735" y="901800"/>
                  <a:pt x="1991445" y="908447"/>
                </a:cubicBezTo>
                <a:lnTo>
                  <a:pt x="1979390" y="968574"/>
                </a:lnTo>
                <a:cubicBezTo>
                  <a:pt x="1979191" y="969567"/>
                  <a:pt x="1978720" y="970434"/>
                  <a:pt x="1977976" y="971179"/>
                </a:cubicBezTo>
                <a:cubicBezTo>
                  <a:pt x="1977232" y="971923"/>
                  <a:pt x="1976092" y="972542"/>
                  <a:pt x="1974553" y="973039"/>
                </a:cubicBezTo>
                <a:cubicBezTo>
                  <a:pt x="1973014" y="973535"/>
                  <a:pt x="1971006" y="973907"/>
                  <a:pt x="1968525" y="974155"/>
                </a:cubicBezTo>
                <a:cubicBezTo>
                  <a:pt x="1966045" y="974403"/>
                  <a:pt x="1963019" y="974527"/>
                  <a:pt x="1959447" y="974527"/>
                </a:cubicBezTo>
                <a:cubicBezTo>
                  <a:pt x="1955776" y="974527"/>
                  <a:pt x="1952774" y="974403"/>
                  <a:pt x="1950443" y="974155"/>
                </a:cubicBezTo>
                <a:cubicBezTo>
                  <a:pt x="1948111" y="973907"/>
                  <a:pt x="1946276" y="973535"/>
                  <a:pt x="1944936" y="973039"/>
                </a:cubicBezTo>
                <a:cubicBezTo>
                  <a:pt x="1943597" y="972542"/>
                  <a:pt x="1942728" y="971923"/>
                  <a:pt x="1942332" y="971179"/>
                </a:cubicBezTo>
                <a:cubicBezTo>
                  <a:pt x="1941935" y="970434"/>
                  <a:pt x="1941835" y="969567"/>
                  <a:pt x="1942034" y="968574"/>
                </a:cubicBezTo>
                <a:lnTo>
                  <a:pt x="1968674" y="835671"/>
                </a:lnTo>
                <a:cubicBezTo>
                  <a:pt x="1968872" y="834678"/>
                  <a:pt x="1969294" y="833810"/>
                  <a:pt x="1969939" y="833065"/>
                </a:cubicBezTo>
                <a:cubicBezTo>
                  <a:pt x="1970584" y="832321"/>
                  <a:pt x="1971576" y="831726"/>
                  <a:pt x="1972916" y="831279"/>
                </a:cubicBezTo>
                <a:cubicBezTo>
                  <a:pt x="1974255" y="830833"/>
                  <a:pt x="1975991" y="830486"/>
                  <a:pt x="1978125" y="830238"/>
                </a:cubicBezTo>
                <a:cubicBezTo>
                  <a:pt x="1980259" y="829990"/>
                  <a:pt x="1982813" y="829866"/>
                  <a:pt x="1985790" y="829866"/>
                </a:cubicBezTo>
                <a:cubicBezTo>
                  <a:pt x="1988865" y="829866"/>
                  <a:pt x="1991371" y="829990"/>
                  <a:pt x="1993305" y="830238"/>
                </a:cubicBezTo>
                <a:cubicBezTo>
                  <a:pt x="1995239" y="830486"/>
                  <a:pt x="1996753" y="830833"/>
                  <a:pt x="1997845" y="831279"/>
                </a:cubicBezTo>
                <a:cubicBezTo>
                  <a:pt x="1998936" y="831726"/>
                  <a:pt x="1999655" y="832321"/>
                  <a:pt x="2000002" y="833065"/>
                </a:cubicBezTo>
                <a:cubicBezTo>
                  <a:pt x="2000350" y="833810"/>
                  <a:pt x="2000424" y="834678"/>
                  <a:pt x="2000226" y="835671"/>
                </a:cubicBezTo>
                <a:lnTo>
                  <a:pt x="1995909" y="857548"/>
                </a:lnTo>
                <a:cubicBezTo>
                  <a:pt x="1997993" y="854076"/>
                  <a:pt x="2000771" y="850528"/>
                  <a:pt x="2004244" y="846907"/>
                </a:cubicBezTo>
                <a:cubicBezTo>
                  <a:pt x="2007717" y="843285"/>
                  <a:pt x="2011660" y="840036"/>
                  <a:pt x="2016077" y="837159"/>
                </a:cubicBezTo>
                <a:cubicBezTo>
                  <a:pt x="2020491" y="834281"/>
                  <a:pt x="2025303" y="831924"/>
                  <a:pt x="2030513" y="830089"/>
                </a:cubicBezTo>
                <a:cubicBezTo>
                  <a:pt x="2035721" y="828254"/>
                  <a:pt x="2041103" y="827336"/>
                  <a:pt x="2046660" y="827336"/>
                </a:cubicBezTo>
                <a:close/>
                <a:moveTo>
                  <a:pt x="1625923" y="817811"/>
                </a:moveTo>
                <a:lnTo>
                  <a:pt x="1582912" y="899666"/>
                </a:lnTo>
                <a:lnTo>
                  <a:pt x="1637084" y="899666"/>
                </a:lnTo>
                <a:lnTo>
                  <a:pt x="1626071" y="817811"/>
                </a:lnTo>
                <a:close/>
                <a:moveTo>
                  <a:pt x="10928537" y="809243"/>
                </a:moveTo>
                <a:cubicBezTo>
                  <a:pt x="10938558" y="809243"/>
                  <a:pt x="10947215" y="810409"/>
                  <a:pt x="10954507" y="812741"/>
                </a:cubicBezTo>
                <a:cubicBezTo>
                  <a:pt x="10961800" y="815073"/>
                  <a:pt x="10967877" y="818496"/>
                  <a:pt x="10972739" y="823010"/>
                </a:cubicBezTo>
                <a:cubicBezTo>
                  <a:pt x="10977600" y="827524"/>
                  <a:pt x="10981222" y="833081"/>
                  <a:pt x="10983603" y="839679"/>
                </a:cubicBezTo>
                <a:cubicBezTo>
                  <a:pt x="10985984" y="846277"/>
                  <a:pt x="10987175" y="853842"/>
                  <a:pt x="10987175" y="862375"/>
                </a:cubicBezTo>
                <a:cubicBezTo>
                  <a:pt x="10987175" y="869519"/>
                  <a:pt x="10986505" y="876861"/>
                  <a:pt x="10985166" y="884402"/>
                </a:cubicBezTo>
                <a:cubicBezTo>
                  <a:pt x="10983826" y="891942"/>
                  <a:pt x="10981718" y="899309"/>
                  <a:pt x="10978841" y="906503"/>
                </a:cubicBezTo>
                <a:cubicBezTo>
                  <a:pt x="10975963" y="913696"/>
                  <a:pt x="10972267" y="920443"/>
                  <a:pt x="10967753" y="926744"/>
                </a:cubicBezTo>
                <a:cubicBezTo>
                  <a:pt x="10963238" y="933044"/>
                  <a:pt x="10957831" y="938600"/>
                  <a:pt x="10951531" y="943412"/>
                </a:cubicBezTo>
                <a:cubicBezTo>
                  <a:pt x="10945230" y="948225"/>
                  <a:pt x="10938012" y="952019"/>
                  <a:pt x="10929876" y="954798"/>
                </a:cubicBezTo>
                <a:cubicBezTo>
                  <a:pt x="10921740" y="957576"/>
                  <a:pt x="10912562" y="958965"/>
                  <a:pt x="10902343" y="958965"/>
                </a:cubicBezTo>
                <a:cubicBezTo>
                  <a:pt x="10892322" y="958965"/>
                  <a:pt x="10883665" y="957799"/>
                  <a:pt x="10876372" y="955467"/>
                </a:cubicBezTo>
                <a:cubicBezTo>
                  <a:pt x="10869080" y="953136"/>
                  <a:pt x="10863003" y="949713"/>
                  <a:pt x="10858141" y="945198"/>
                </a:cubicBezTo>
                <a:cubicBezTo>
                  <a:pt x="10853279" y="940684"/>
                  <a:pt x="10849658" y="935128"/>
                  <a:pt x="10847277" y="928529"/>
                </a:cubicBezTo>
                <a:cubicBezTo>
                  <a:pt x="10844895" y="921931"/>
                  <a:pt x="10843705" y="914366"/>
                  <a:pt x="10843705" y="905833"/>
                </a:cubicBezTo>
                <a:cubicBezTo>
                  <a:pt x="10843705" y="898689"/>
                  <a:pt x="10844374" y="891347"/>
                  <a:pt x="10845714" y="883807"/>
                </a:cubicBezTo>
                <a:cubicBezTo>
                  <a:pt x="10847053" y="876266"/>
                  <a:pt x="10849162" y="868924"/>
                  <a:pt x="10852039" y="861780"/>
                </a:cubicBezTo>
                <a:cubicBezTo>
                  <a:pt x="10854916" y="854636"/>
                  <a:pt x="10858612" y="847865"/>
                  <a:pt x="10863127" y="841465"/>
                </a:cubicBezTo>
                <a:cubicBezTo>
                  <a:pt x="10867641" y="835065"/>
                  <a:pt x="10873049" y="829484"/>
                  <a:pt x="10879349" y="824721"/>
                </a:cubicBezTo>
                <a:cubicBezTo>
                  <a:pt x="10885649" y="819959"/>
                  <a:pt x="10892868" y="816189"/>
                  <a:pt x="10901004" y="813411"/>
                </a:cubicBezTo>
                <a:cubicBezTo>
                  <a:pt x="10909139" y="810632"/>
                  <a:pt x="10918317" y="809243"/>
                  <a:pt x="10928537" y="809243"/>
                </a:cubicBezTo>
                <a:close/>
                <a:moveTo>
                  <a:pt x="10517027" y="809243"/>
                </a:moveTo>
                <a:cubicBezTo>
                  <a:pt x="10525262" y="809243"/>
                  <a:pt x="10532555" y="810955"/>
                  <a:pt x="10538905" y="814378"/>
                </a:cubicBezTo>
                <a:cubicBezTo>
                  <a:pt x="10545255" y="817801"/>
                  <a:pt x="10550811" y="822787"/>
                  <a:pt x="10555573" y="829336"/>
                </a:cubicBezTo>
                <a:lnTo>
                  <a:pt x="10557955" y="817578"/>
                </a:lnTo>
                <a:cubicBezTo>
                  <a:pt x="10558352" y="815494"/>
                  <a:pt x="10559914" y="814006"/>
                  <a:pt x="10562643" y="813113"/>
                </a:cubicBezTo>
                <a:cubicBezTo>
                  <a:pt x="10565371" y="812220"/>
                  <a:pt x="10569762" y="811773"/>
                  <a:pt x="10575814" y="811773"/>
                </a:cubicBezTo>
                <a:cubicBezTo>
                  <a:pt x="10578791" y="811773"/>
                  <a:pt x="10581271" y="811897"/>
                  <a:pt x="10583256" y="812145"/>
                </a:cubicBezTo>
                <a:cubicBezTo>
                  <a:pt x="10585240" y="812393"/>
                  <a:pt x="10586803" y="812741"/>
                  <a:pt x="10587944" y="813187"/>
                </a:cubicBezTo>
                <a:cubicBezTo>
                  <a:pt x="10589085" y="813634"/>
                  <a:pt x="10589854" y="814229"/>
                  <a:pt x="10590250" y="814973"/>
                </a:cubicBezTo>
                <a:cubicBezTo>
                  <a:pt x="10590647" y="815717"/>
                  <a:pt x="10590746" y="816585"/>
                  <a:pt x="10590548" y="817578"/>
                </a:cubicBezTo>
                <a:lnTo>
                  <a:pt x="10563908" y="950630"/>
                </a:lnTo>
                <a:cubicBezTo>
                  <a:pt x="10563511" y="952714"/>
                  <a:pt x="10561948" y="954203"/>
                  <a:pt x="10559220" y="955095"/>
                </a:cubicBezTo>
                <a:cubicBezTo>
                  <a:pt x="10556491" y="955988"/>
                  <a:pt x="10552101" y="956435"/>
                  <a:pt x="10546048" y="956435"/>
                </a:cubicBezTo>
                <a:cubicBezTo>
                  <a:pt x="10542973" y="956435"/>
                  <a:pt x="10540467" y="956335"/>
                  <a:pt x="10538533" y="956137"/>
                </a:cubicBezTo>
                <a:cubicBezTo>
                  <a:pt x="10536598" y="955939"/>
                  <a:pt x="10535035" y="955616"/>
                  <a:pt x="10533845" y="955170"/>
                </a:cubicBezTo>
                <a:cubicBezTo>
                  <a:pt x="10532654" y="954724"/>
                  <a:pt x="10531885" y="954128"/>
                  <a:pt x="10531538" y="953384"/>
                </a:cubicBezTo>
                <a:cubicBezTo>
                  <a:pt x="10531190" y="952640"/>
                  <a:pt x="10531116" y="951722"/>
                  <a:pt x="10531314" y="950630"/>
                </a:cubicBezTo>
                <a:lnTo>
                  <a:pt x="10535482" y="929348"/>
                </a:lnTo>
                <a:cubicBezTo>
                  <a:pt x="10533993" y="932523"/>
                  <a:pt x="10531612" y="935872"/>
                  <a:pt x="10528338" y="939393"/>
                </a:cubicBezTo>
                <a:cubicBezTo>
                  <a:pt x="10525064" y="942916"/>
                  <a:pt x="10521194" y="946116"/>
                  <a:pt x="10516729" y="948993"/>
                </a:cubicBezTo>
                <a:cubicBezTo>
                  <a:pt x="10512264" y="951871"/>
                  <a:pt x="10507328" y="954252"/>
                  <a:pt x="10501921" y="956137"/>
                </a:cubicBezTo>
                <a:cubicBezTo>
                  <a:pt x="10496514" y="958022"/>
                  <a:pt x="10490932" y="958965"/>
                  <a:pt x="10485178" y="958965"/>
                </a:cubicBezTo>
                <a:cubicBezTo>
                  <a:pt x="10477240" y="958965"/>
                  <a:pt x="10470642" y="957576"/>
                  <a:pt x="10465384" y="954798"/>
                </a:cubicBezTo>
                <a:cubicBezTo>
                  <a:pt x="10460125" y="952019"/>
                  <a:pt x="10455908" y="948274"/>
                  <a:pt x="10452733" y="943561"/>
                </a:cubicBezTo>
                <a:cubicBezTo>
                  <a:pt x="10449558" y="938848"/>
                  <a:pt x="10447301" y="933466"/>
                  <a:pt x="10445962" y="927413"/>
                </a:cubicBezTo>
                <a:cubicBezTo>
                  <a:pt x="10444622" y="921361"/>
                  <a:pt x="10443952" y="915010"/>
                  <a:pt x="10443952" y="908363"/>
                </a:cubicBezTo>
                <a:cubicBezTo>
                  <a:pt x="10443952" y="902112"/>
                  <a:pt x="10444548" y="895291"/>
                  <a:pt x="10445738" y="887899"/>
                </a:cubicBezTo>
                <a:cubicBezTo>
                  <a:pt x="10446929" y="880508"/>
                  <a:pt x="10448764" y="873141"/>
                  <a:pt x="10451245" y="865798"/>
                </a:cubicBezTo>
                <a:cubicBezTo>
                  <a:pt x="10453725" y="858456"/>
                  <a:pt x="10456900" y="851387"/>
                  <a:pt x="10460770" y="844590"/>
                </a:cubicBezTo>
                <a:cubicBezTo>
                  <a:pt x="10464639" y="837794"/>
                  <a:pt x="10469278" y="831766"/>
                  <a:pt x="10474685" y="826507"/>
                </a:cubicBezTo>
                <a:cubicBezTo>
                  <a:pt x="10480093" y="821249"/>
                  <a:pt x="10486294" y="817057"/>
                  <a:pt x="10493289" y="813931"/>
                </a:cubicBezTo>
                <a:cubicBezTo>
                  <a:pt x="10500284" y="810806"/>
                  <a:pt x="10508196" y="809243"/>
                  <a:pt x="10517027" y="809243"/>
                </a:cubicBezTo>
                <a:close/>
                <a:moveTo>
                  <a:pt x="4636474" y="803909"/>
                </a:moveTo>
                <a:cubicBezTo>
                  <a:pt x="4640442" y="803909"/>
                  <a:pt x="4643568" y="804008"/>
                  <a:pt x="4645850" y="804207"/>
                </a:cubicBezTo>
                <a:cubicBezTo>
                  <a:pt x="4648132" y="804405"/>
                  <a:pt x="4649893" y="804752"/>
                  <a:pt x="4651133" y="805248"/>
                </a:cubicBezTo>
                <a:cubicBezTo>
                  <a:pt x="4652373" y="805744"/>
                  <a:pt x="4653192" y="806414"/>
                  <a:pt x="4653589" y="807258"/>
                </a:cubicBezTo>
                <a:cubicBezTo>
                  <a:pt x="4653986" y="808101"/>
                  <a:pt x="4654234" y="809118"/>
                  <a:pt x="4654333" y="810308"/>
                </a:cubicBezTo>
                <a:lnTo>
                  <a:pt x="4665644" y="907791"/>
                </a:lnTo>
                <a:lnTo>
                  <a:pt x="4665644" y="911512"/>
                </a:lnTo>
                <a:lnTo>
                  <a:pt x="4666388" y="910172"/>
                </a:lnTo>
                <a:cubicBezTo>
                  <a:pt x="4671448" y="902533"/>
                  <a:pt x="4676037" y="894843"/>
                  <a:pt x="4680155" y="887104"/>
                </a:cubicBezTo>
                <a:cubicBezTo>
                  <a:pt x="4684272" y="879365"/>
                  <a:pt x="4688092" y="871427"/>
                  <a:pt x="4691614" y="863292"/>
                </a:cubicBezTo>
                <a:cubicBezTo>
                  <a:pt x="4695137" y="855156"/>
                  <a:pt x="4698436" y="846722"/>
                  <a:pt x="4701511" y="837990"/>
                </a:cubicBezTo>
                <a:cubicBezTo>
                  <a:pt x="4704587" y="829259"/>
                  <a:pt x="4707613" y="820032"/>
                  <a:pt x="4710590" y="810308"/>
                </a:cubicBezTo>
                <a:cubicBezTo>
                  <a:pt x="4710888" y="809018"/>
                  <a:pt x="4711433" y="807977"/>
                  <a:pt x="4712227" y="807183"/>
                </a:cubicBezTo>
                <a:cubicBezTo>
                  <a:pt x="4713021" y="806389"/>
                  <a:pt x="4714236" y="805744"/>
                  <a:pt x="4715873" y="805248"/>
                </a:cubicBezTo>
                <a:cubicBezTo>
                  <a:pt x="4717510" y="804752"/>
                  <a:pt x="4719594" y="804405"/>
                  <a:pt x="4722124" y="804207"/>
                </a:cubicBezTo>
                <a:cubicBezTo>
                  <a:pt x="4724654" y="804008"/>
                  <a:pt x="4727804" y="803909"/>
                  <a:pt x="4731575" y="803909"/>
                </a:cubicBezTo>
                <a:cubicBezTo>
                  <a:pt x="4735246" y="803909"/>
                  <a:pt x="4738247" y="804008"/>
                  <a:pt x="4740579" y="804207"/>
                </a:cubicBezTo>
                <a:cubicBezTo>
                  <a:pt x="4742911" y="804405"/>
                  <a:pt x="4744696" y="804702"/>
                  <a:pt x="4745937" y="805099"/>
                </a:cubicBezTo>
                <a:cubicBezTo>
                  <a:pt x="4747177" y="805496"/>
                  <a:pt x="4748020" y="805992"/>
                  <a:pt x="4748467" y="806588"/>
                </a:cubicBezTo>
                <a:cubicBezTo>
                  <a:pt x="4748913" y="807183"/>
                  <a:pt x="4749136" y="807927"/>
                  <a:pt x="4749136" y="808820"/>
                </a:cubicBezTo>
                <a:cubicBezTo>
                  <a:pt x="4749136" y="809911"/>
                  <a:pt x="4748988" y="811251"/>
                  <a:pt x="4748690" y="812838"/>
                </a:cubicBezTo>
                <a:cubicBezTo>
                  <a:pt x="4748392" y="814426"/>
                  <a:pt x="4747946" y="816112"/>
                  <a:pt x="4747351" y="817898"/>
                </a:cubicBezTo>
                <a:cubicBezTo>
                  <a:pt x="4743679" y="828614"/>
                  <a:pt x="4739611" y="839355"/>
                  <a:pt x="4735147" y="850120"/>
                </a:cubicBezTo>
                <a:cubicBezTo>
                  <a:pt x="4730682" y="860885"/>
                  <a:pt x="4725770" y="871526"/>
                  <a:pt x="4720413" y="882044"/>
                </a:cubicBezTo>
                <a:cubicBezTo>
                  <a:pt x="4715055" y="892561"/>
                  <a:pt x="4709275" y="902880"/>
                  <a:pt x="4703074" y="913000"/>
                </a:cubicBezTo>
                <a:cubicBezTo>
                  <a:pt x="4696873" y="923120"/>
                  <a:pt x="4690151" y="932894"/>
                  <a:pt x="4682908" y="942319"/>
                </a:cubicBezTo>
                <a:cubicBezTo>
                  <a:pt x="4681916" y="943708"/>
                  <a:pt x="4680725" y="944824"/>
                  <a:pt x="4679336" y="945668"/>
                </a:cubicBezTo>
                <a:cubicBezTo>
                  <a:pt x="4677947" y="946511"/>
                  <a:pt x="4676260" y="947157"/>
                  <a:pt x="4674276" y="947603"/>
                </a:cubicBezTo>
                <a:cubicBezTo>
                  <a:pt x="4672292" y="948049"/>
                  <a:pt x="4669960" y="948322"/>
                  <a:pt x="4667281" y="948421"/>
                </a:cubicBezTo>
                <a:cubicBezTo>
                  <a:pt x="4664602" y="948521"/>
                  <a:pt x="4661477" y="948570"/>
                  <a:pt x="4657905" y="948570"/>
                </a:cubicBezTo>
                <a:cubicBezTo>
                  <a:pt x="4652448" y="948570"/>
                  <a:pt x="4648132" y="948446"/>
                  <a:pt x="4644957" y="948198"/>
                </a:cubicBezTo>
                <a:cubicBezTo>
                  <a:pt x="4641782" y="947949"/>
                  <a:pt x="4639351" y="947528"/>
                  <a:pt x="4637664" y="946933"/>
                </a:cubicBezTo>
                <a:cubicBezTo>
                  <a:pt x="4635977" y="946338"/>
                  <a:pt x="4634836" y="945519"/>
                  <a:pt x="4634241" y="944477"/>
                </a:cubicBezTo>
                <a:cubicBezTo>
                  <a:pt x="4633646" y="943436"/>
                  <a:pt x="4633299" y="942121"/>
                  <a:pt x="4633199" y="940534"/>
                </a:cubicBezTo>
                <a:lnTo>
                  <a:pt x="4617572" y="821173"/>
                </a:lnTo>
                <a:cubicBezTo>
                  <a:pt x="4617473" y="819585"/>
                  <a:pt x="4617374" y="818097"/>
                  <a:pt x="4617275" y="816708"/>
                </a:cubicBezTo>
                <a:cubicBezTo>
                  <a:pt x="4617175" y="815319"/>
                  <a:pt x="4617126" y="814029"/>
                  <a:pt x="4617126" y="812838"/>
                </a:cubicBezTo>
                <a:cubicBezTo>
                  <a:pt x="4617126" y="810854"/>
                  <a:pt x="4617349" y="809341"/>
                  <a:pt x="4617796" y="808299"/>
                </a:cubicBezTo>
                <a:cubicBezTo>
                  <a:pt x="4618242" y="807258"/>
                  <a:pt x="4619135" y="806414"/>
                  <a:pt x="4620475" y="805769"/>
                </a:cubicBezTo>
                <a:cubicBezTo>
                  <a:pt x="4621814" y="805124"/>
                  <a:pt x="4623749" y="804653"/>
                  <a:pt x="4626279" y="804355"/>
                </a:cubicBezTo>
                <a:cubicBezTo>
                  <a:pt x="4628809" y="804057"/>
                  <a:pt x="4632207" y="803909"/>
                  <a:pt x="4636474" y="803909"/>
                </a:cubicBezTo>
                <a:close/>
                <a:moveTo>
                  <a:pt x="4576793" y="803909"/>
                </a:moveTo>
                <a:cubicBezTo>
                  <a:pt x="4580465" y="803909"/>
                  <a:pt x="4583466" y="804057"/>
                  <a:pt x="4585798" y="804355"/>
                </a:cubicBezTo>
                <a:cubicBezTo>
                  <a:pt x="4588129" y="804653"/>
                  <a:pt x="4589965" y="805075"/>
                  <a:pt x="4591304" y="805620"/>
                </a:cubicBezTo>
                <a:cubicBezTo>
                  <a:pt x="4592644" y="806166"/>
                  <a:pt x="4593512" y="806811"/>
                  <a:pt x="4593909" y="807555"/>
                </a:cubicBezTo>
                <a:cubicBezTo>
                  <a:pt x="4594306" y="808299"/>
                  <a:pt x="4594405" y="809167"/>
                  <a:pt x="4594206" y="810159"/>
                </a:cubicBezTo>
                <a:lnTo>
                  <a:pt x="4567864" y="942617"/>
                </a:lnTo>
                <a:cubicBezTo>
                  <a:pt x="4567665" y="943609"/>
                  <a:pt x="4567194" y="944477"/>
                  <a:pt x="4566450" y="945222"/>
                </a:cubicBezTo>
                <a:cubicBezTo>
                  <a:pt x="4565706" y="945965"/>
                  <a:pt x="4564565" y="946586"/>
                  <a:pt x="4563027" y="947081"/>
                </a:cubicBezTo>
                <a:cubicBezTo>
                  <a:pt x="4561489" y="947578"/>
                  <a:pt x="4559480" y="947949"/>
                  <a:pt x="4556999" y="948198"/>
                </a:cubicBezTo>
                <a:cubicBezTo>
                  <a:pt x="4554519" y="948446"/>
                  <a:pt x="4551493" y="948570"/>
                  <a:pt x="4547921" y="948570"/>
                </a:cubicBezTo>
                <a:cubicBezTo>
                  <a:pt x="4544250" y="948570"/>
                  <a:pt x="4541248" y="948446"/>
                  <a:pt x="4538917" y="948198"/>
                </a:cubicBezTo>
                <a:cubicBezTo>
                  <a:pt x="4536585" y="947949"/>
                  <a:pt x="4534750" y="947578"/>
                  <a:pt x="4533410" y="947081"/>
                </a:cubicBezTo>
                <a:cubicBezTo>
                  <a:pt x="4532071" y="946586"/>
                  <a:pt x="4531202" y="945965"/>
                  <a:pt x="4530806" y="945222"/>
                </a:cubicBezTo>
                <a:cubicBezTo>
                  <a:pt x="4530409" y="944477"/>
                  <a:pt x="4530310" y="943609"/>
                  <a:pt x="4530508" y="942617"/>
                </a:cubicBezTo>
                <a:lnTo>
                  <a:pt x="4556850" y="810159"/>
                </a:lnTo>
                <a:cubicBezTo>
                  <a:pt x="4557049" y="809167"/>
                  <a:pt x="4557520" y="808299"/>
                  <a:pt x="4558264" y="807555"/>
                </a:cubicBezTo>
                <a:cubicBezTo>
                  <a:pt x="4559008" y="806811"/>
                  <a:pt x="4560150" y="806166"/>
                  <a:pt x="4561687" y="805620"/>
                </a:cubicBezTo>
                <a:cubicBezTo>
                  <a:pt x="4563225" y="805075"/>
                  <a:pt x="4565210" y="804653"/>
                  <a:pt x="4567641" y="804355"/>
                </a:cubicBezTo>
                <a:cubicBezTo>
                  <a:pt x="4570071" y="804057"/>
                  <a:pt x="4573122" y="803909"/>
                  <a:pt x="4576793" y="803909"/>
                </a:cubicBezTo>
                <a:close/>
                <a:moveTo>
                  <a:pt x="3900518" y="803909"/>
                </a:moveTo>
                <a:cubicBezTo>
                  <a:pt x="3904190" y="803909"/>
                  <a:pt x="3907191" y="804057"/>
                  <a:pt x="3909523" y="804355"/>
                </a:cubicBezTo>
                <a:cubicBezTo>
                  <a:pt x="3911854" y="804653"/>
                  <a:pt x="3913690" y="805075"/>
                  <a:pt x="3915029" y="805620"/>
                </a:cubicBezTo>
                <a:cubicBezTo>
                  <a:pt x="3916369" y="806166"/>
                  <a:pt x="3917237" y="806811"/>
                  <a:pt x="3917634" y="807555"/>
                </a:cubicBezTo>
                <a:cubicBezTo>
                  <a:pt x="3918031" y="808299"/>
                  <a:pt x="3918130" y="809167"/>
                  <a:pt x="3917931" y="810159"/>
                </a:cubicBezTo>
                <a:lnTo>
                  <a:pt x="3891589" y="942617"/>
                </a:lnTo>
                <a:cubicBezTo>
                  <a:pt x="3891390" y="943609"/>
                  <a:pt x="3890919" y="944477"/>
                  <a:pt x="3890175" y="945222"/>
                </a:cubicBezTo>
                <a:cubicBezTo>
                  <a:pt x="3889431" y="945965"/>
                  <a:pt x="3888290" y="946586"/>
                  <a:pt x="3886752" y="947081"/>
                </a:cubicBezTo>
                <a:cubicBezTo>
                  <a:pt x="3885214" y="947578"/>
                  <a:pt x="3883205" y="947949"/>
                  <a:pt x="3880724" y="948198"/>
                </a:cubicBezTo>
                <a:cubicBezTo>
                  <a:pt x="3878244" y="948446"/>
                  <a:pt x="3875218" y="948570"/>
                  <a:pt x="3871646" y="948570"/>
                </a:cubicBezTo>
                <a:cubicBezTo>
                  <a:pt x="3867975" y="948570"/>
                  <a:pt x="3864973" y="948446"/>
                  <a:pt x="3862642" y="948198"/>
                </a:cubicBezTo>
                <a:cubicBezTo>
                  <a:pt x="3860310" y="947949"/>
                  <a:pt x="3858475" y="947578"/>
                  <a:pt x="3857135" y="947081"/>
                </a:cubicBezTo>
                <a:cubicBezTo>
                  <a:pt x="3855796" y="946586"/>
                  <a:pt x="3854927" y="945965"/>
                  <a:pt x="3854531" y="945222"/>
                </a:cubicBezTo>
                <a:cubicBezTo>
                  <a:pt x="3854134" y="944477"/>
                  <a:pt x="3854035" y="943609"/>
                  <a:pt x="3854233" y="942617"/>
                </a:cubicBezTo>
                <a:lnTo>
                  <a:pt x="3880576" y="810159"/>
                </a:lnTo>
                <a:cubicBezTo>
                  <a:pt x="3880774" y="809167"/>
                  <a:pt x="3881245" y="808299"/>
                  <a:pt x="3881989" y="807555"/>
                </a:cubicBezTo>
                <a:cubicBezTo>
                  <a:pt x="3882734" y="806811"/>
                  <a:pt x="3883875" y="806166"/>
                  <a:pt x="3885412" y="805620"/>
                </a:cubicBezTo>
                <a:cubicBezTo>
                  <a:pt x="3886950" y="805075"/>
                  <a:pt x="3888935" y="804653"/>
                  <a:pt x="3891366" y="804355"/>
                </a:cubicBezTo>
                <a:cubicBezTo>
                  <a:pt x="3893796" y="804057"/>
                  <a:pt x="3896847" y="803909"/>
                  <a:pt x="3900518" y="803909"/>
                </a:cubicBezTo>
                <a:close/>
                <a:moveTo>
                  <a:pt x="3662393" y="803909"/>
                </a:moveTo>
                <a:cubicBezTo>
                  <a:pt x="3666064" y="803909"/>
                  <a:pt x="3669066" y="804057"/>
                  <a:pt x="3671398" y="804355"/>
                </a:cubicBezTo>
                <a:cubicBezTo>
                  <a:pt x="3673729" y="804653"/>
                  <a:pt x="3675565" y="805075"/>
                  <a:pt x="3676904" y="805620"/>
                </a:cubicBezTo>
                <a:cubicBezTo>
                  <a:pt x="3678244" y="806166"/>
                  <a:pt x="3679112" y="806811"/>
                  <a:pt x="3679509" y="807555"/>
                </a:cubicBezTo>
                <a:cubicBezTo>
                  <a:pt x="3679906" y="808299"/>
                  <a:pt x="3680005" y="809167"/>
                  <a:pt x="3679806" y="810159"/>
                </a:cubicBezTo>
                <a:lnTo>
                  <a:pt x="3653464" y="942617"/>
                </a:lnTo>
                <a:cubicBezTo>
                  <a:pt x="3653265" y="943609"/>
                  <a:pt x="3652794" y="944477"/>
                  <a:pt x="3652050" y="945222"/>
                </a:cubicBezTo>
                <a:cubicBezTo>
                  <a:pt x="3651306" y="945965"/>
                  <a:pt x="3650165" y="946586"/>
                  <a:pt x="3648627" y="947081"/>
                </a:cubicBezTo>
                <a:cubicBezTo>
                  <a:pt x="3647089" y="947578"/>
                  <a:pt x="3645080" y="947949"/>
                  <a:pt x="3642599" y="948198"/>
                </a:cubicBezTo>
                <a:cubicBezTo>
                  <a:pt x="3640119" y="948446"/>
                  <a:pt x="3637093" y="948570"/>
                  <a:pt x="3633521" y="948570"/>
                </a:cubicBezTo>
                <a:cubicBezTo>
                  <a:pt x="3629850" y="948570"/>
                  <a:pt x="3626848" y="948446"/>
                  <a:pt x="3624517" y="948198"/>
                </a:cubicBezTo>
                <a:cubicBezTo>
                  <a:pt x="3622185" y="947949"/>
                  <a:pt x="3620350" y="947578"/>
                  <a:pt x="3619010" y="947081"/>
                </a:cubicBezTo>
                <a:cubicBezTo>
                  <a:pt x="3617671" y="946586"/>
                  <a:pt x="3616802" y="945965"/>
                  <a:pt x="3616406" y="945222"/>
                </a:cubicBezTo>
                <a:cubicBezTo>
                  <a:pt x="3616009" y="944477"/>
                  <a:pt x="3615909" y="943609"/>
                  <a:pt x="3616108" y="942617"/>
                </a:cubicBezTo>
                <a:lnTo>
                  <a:pt x="3642451" y="810159"/>
                </a:lnTo>
                <a:cubicBezTo>
                  <a:pt x="3642649" y="809167"/>
                  <a:pt x="3643120" y="808299"/>
                  <a:pt x="3643864" y="807555"/>
                </a:cubicBezTo>
                <a:cubicBezTo>
                  <a:pt x="3644609" y="806811"/>
                  <a:pt x="3645749" y="806166"/>
                  <a:pt x="3647287" y="805620"/>
                </a:cubicBezTo>
                <a:cubicBezTo>
                  <a:pt x="3648825" y="805075"/>
                  <a:pt x="3650810" y="804653"/>
                  <a:pt x="3653241" y="804355"/>
                </a:cubicBezTo>
                <a:cubicBezTo>
                  <a:pt x="3655671" y="804057"/>
                  <a:pt x="3658722" y="803909"/>
                  <a:pt x="3662393" y="803909"/>
                </a:cubicBezTo>
                <a:close/>
                <a:moveTo>
                  <a:pt x="4837392" y="801379"/>
                </a:moveTo>
                <a:cubicBezTo>
                  <a:pt x="4847413" y="801379"/>
                  <a:pt x="4856069" y="802545"/>
                  <a:pt x="4863362" y="804876"/>
                </a:cubicBezTo>
                <a:cubicBezTo>
                  <a:pt x="4870655" y="807208"/>
                  <a:pt x="4876732" y="810631"/>
                  <a:pt x="4881594" y="815145"/>
                </a:cubicBezTo>
                <a:cubicBezTo>
                  <a:pt x="4886455" y="819660"/>
                  <a:pt x="4890077" y="825216"/>
                  <a:pt x="4892458" y="831814"/>
                </a:cubicBezTo>
                <a:cubicBezTo>
                  <a:pt x="4894839" y="838412"/>
                  <a:pt x="4896030" y="845977"/>
                  <a:pt x="4896030" y="854510"/>
                </a:cubicBezTo>
                <a:cubicBezTo>
                  <a:pt x="4896030" y="861654"/>
                  <a:pt x="4895360" y="868997"/>
                  <a:pt x="4894021" y="876537"/>
                </a:cubicBezTo>
                <a:cubicBezTo>
                  <a:pt x="4892681" y="884078"/>
                  <a:pt x="4890573" y="891445"/>
                  <a:pt x="4887695" y="898638"/>
                </a:cubicBezTo>
                <a:cubicBezTo>
                  <a:pt x="4884818" y="905831"/>
                  <a:pt x="4881122" y="912579"/>
                  <a:pt x="4876608" y="918879"/>
                </a:cubicBezTo>
                <a:cubicBezTo>
                  <a:pt x="4872093" y="925179"/>
                  <a:pt x="4866686" y="930736"/>
                  <a:pt x="4860386" y="935547"/>
                </a:cubicBezTo>
                <a:cubicBezTo>
                  <a:pt x="4854085" y="940360"/>
                  <a:pt x="4846867" y="944155"/>
                  <a:pt x="4838731" y="946933"/>
                </a:cubicBezTo>
                <a:cubicBezTo>
                  <a:pt x="4830595" y="949711"/>
                  <a:pt x="4821417" y="951100"/>
                  <a:pt x="4811198" y="951100"/>
                </a:cubicBezTo>
                <a:cubicBezTo>
                  <a:pt x="4801177" y="951100"/>
                  <a:pt x="4792520" y="949935"/>
                  <a:pt x="4785227" y="947603"/>
                </a:cubicBezTo>
                <a:cubicBezTo>
                  <a:pt x="4777935" y="945271"/>
                  <a:pt x="4771858" y="941848"/>
                  <a:pt x="4766996" y="937334"/>
                </a:cubicBezTo>
                <a:cubicBezTo>
                  <a:pt x="4762134" y="932819"/>
                  <a:pt x="4758513" y="927263"/>
                  <a:pt x="4756131" y="920665"/>
                </a:cubicBezTo>
                <a:cubicBezTo>
                  <a:pt x="4753750" y="914067"/>
                  <a:pt x="4752560" y="906501"/>
                  <a:pt x="4752560" y="897968"/>
                </a:cubicBezTo>
                <a:cubicBezTo>
                  <a:pt x="4752560" y="890825"/>
                  <a:pt x="4753229" y="883483"/>
                  <a:pt x="4754569" y="875942"/>
                </a:cubicBezTo>
                <a:cubicBezTo>
                  <a:pt x="4755908" y="868402"/>
                  <a:pt x="4758017" y="861059"/>
                  <a:pt x="4760894" y="853915"/>
                </a:cubicBezTo>
                <a:cubicBezTo>
                  <a:pt x="4763771" y="846772"/>
                  <a:pt x="4767467" y="840000"/>
                  <a:pt x="4771982" y="833600"/>
                </a:cubicBezTo>
                <a:cubicBezTo>
                  <a:pt x="4776496" y="827201"/>
                  <a:pt x="4781904" y="821619"/>
                  <a:pt x="4788204" y="816856"/>
                </a:cubicBezTo>
                <a:cubicBezTo>
                  <a:pt x="4794504" y="812094"/>
                  <a:pt x="4801722" y="808324"/>
                  <a:pt x="4809858" y="805546"/>
                </a:cubicBezTo>
                <a:cubicBezTo>
                  <a:pt x="4817994" y="802768"/>
                  <a:pt x="4827172" y="801379"/>
                  <a:pt x="4837392" y="801379"/>
                </a:cubicBezTo>
                <a:close/>
                <a:moveTo>
                  <a:pt x="4340157" y="801379"/>
                </a:moveTo>
                <a:cubicBezTo>
                  <a:pt x="4348392" y="801379"/>
                  <a:pt x="4355684" y="803090"/>
                  <a:pt x="4362034" y="806513"/>
                </a:cubicBezTo>
                <a:cubicBezTo>
                  <a:pt x="4368385" y="809936"/>
                  <a:pt x="4373941" y="814922"/>
                  <a:pt x="4378703" y="821470"/>
                </a:cubicBezTo>
                <a:lnTo>
                  <a:pt x="4381084" y="809713"/>
                </a:lnTo>
                <a:cubicBezTo>
                  <a:pt x="4381481" y="807629"/>
                  <a:pt x="4383044" y="806141"/>
                  <a:pt x="4385773" y="805248"/>
                </a:cubicBezTo>
                <a:cubicBezTo>
                  <a:pt x="4388501" y="804355"/>
                  <a:pt x="4392891" y="803909"/>
                  <a:pt x="4398944" y="803909"/>
                </a:cubicBezTo>
                <a:cubicBezTo>
                  <a:pt x="4401920" y="803909"/>
                  <a:pt x="4404401" y="804033"/>
                  <a:pt x="4406385" y="804281"/>
                </a:cubicBezTo>
                <a:cubicBezTo>
                  <a:pt x="4408370" y="804529"/>
                  <a:pt x="4409932" y="804876"/>
                  <a:pt x="4411073" y="805323"/>
                </a:cubicBezTo>
                <a:cubicBezTo>
                  <a:pt x="4412214" y="805769"/>
                  <a:pt x="4412983" y="806364"/>
                  <a:pt x="4413380" y="807108"/>
                </a:cubicBezTo>
                <a:cubicBezTo>
                  <a:pt x="4413777" y="807853"/>
                  <a:pt x="4413876" y="808721"/>
                  <a:pt x="4413678" y="809713"/>
                </a:cubicBezTo>
                <a:lnTo>
                  <a:pt x="4387038" y="942765"/>
                </a:lnTo>
                <a:cubicBezTo>
                  <a:pt x="4386641" y="944849"/>
                  <a:pt x="4385078" y="946338"/>
                  <a:pt x="4382350" y="947231"/>
                </a:cubicBezTo>
                <a:cubicBezTo>
                  <a:pt x="4379621" y="948123"/>
                  <a:pt x="4375231" y="948570"/>
                  <a:pt x="4369178" y="948570"/>
                </a:cubicBezTo>
                <a:cubicBezTo>
                  <a:pt x="4366102" y="948570"/>
                  <a:pt x="4363597" y="948471"/>
                  <a:pt x="4361662" y="948272"/>
                </a:cubicBezTo>
                <a:cubicBezTo>
                  <a:pt x="4359728" y="948074"/>
                  <a:pt x="4358165" y="947752"/>
                  <a:pt x="4356974" y="947305"/>
                </a:cubicBezTo>
                <a:cubicBezTo>
                  <a:pt x="4355784" y="946858"/>
                  <a:pt x="4355015" y="946263"/>
                  <a:pt x="4354667" y="945519"/>
                </a:cubicBezTo>
                <a:cubicBezTo>
                  <a:pt x="4354320" y="944775"/>
                  <a:pt x="4354246" y="943858"/>
                  <a:pt x="4354444" y="942765"/>
                </a:cubicBezTo>
                <a:lnTo>
                  <a:pt x="4358611" y="921484"/>
                </a:lnTo>
                <a:cubicBezTo>
                  <a:pt x="4357123" y="924658"/>
                  <a:pt x="4354742" y="928007"/>
                  <a:pt x="4351468" y="931529"/>
                </a:cubicBezTo>
                <a:cubicBezTo>
                  <a:pt x="4348193" y="935052"/>
                  <a:pt x="4344324" y="938252"/>
                  <a:pt x="4339859" y="941129"/>
                </a:cubicBezTo>
                <a:cubicBezTo>
                  <a:pt x="4335394" y="944006"/>
                  <a:pt x="4330458" y="946387"/>
                  <a:pt x="4325051" y="948272"/>
                </a:cubicBezTo>
                <a:cubicBezTo>
                  <a:pt x="4319643" y="950158"/>
                  <a:pt x="4314062" y="951100"/>
                  <a:pt x="4308308" y="951100"/>
                </a:cubicBezTo>
                <a:cubicBezTo>
                  <a:pt x="4300370" y="951100"/>
                  <a:pt x="4293772" y="949711"/>
                  <a:pt x="4288513" y="946933"/>
                </a:cubicBezTo>
                <a:cubicBezTo>
                  <a:pt x="4283255" y="944155"/>
                  <a:pt x="4279038" y="940409"/>
                  <a:pt x="4275863" y="935696"/>
                </a:cubicBezTo>
                <a:cubicBezTo>
                  <a:pt x="4272688" y="930983"/>
                  <a:pt x="4270431" y="925601"/>
                  <a:pt x="4269091" y="919549"/>
                </a:cubicBezTo>
                <a:cubicBezTo>
                  <a:pt x="4267752" y="913496"/>
                  <a:pt x="4267082" y="907146"/>
                  <a:pt x="4267082" y="900498"/>
                </a:cubicBezTo>
                <a:cubicBezTo>
                  <a:pt x="4267082" y="894248"/>
                  <a:pt x="4267677" y="887427"/>
                  <a:pt x="4268868" y="880035"/>
                </a:cubicBezTo>
                <a:cubicBezTo>
                  <a:pt x="4270059" y="872643"/>
                  <a:pt x="4271894" y="865275"/>
                  <a:pt x="4274375" y="857933"/>
                </a:cubicBezTo>
                <a:cubicBezTo>
                  <a:pt x="4276855" y="850592"/>
                  <a:pt x="4280030" y="843521"/>
                  <a:pt x="4283900" y="836725"/>
                </a:cubicBezTo>
                <a:cubicBezTo>
                  <a:pt x="4287769" y="829929"/>
                  <a:pt x="4292408" y="823901"/>
                  <a:pt x="4297815" y="818643"/>
                </a:cubicBezTo>
                <a:cubicBezTo>
                  <a:pt x="4303223" y="813384"/>
                  <a:pt x="4309424" y="809192"/>
                  <a:pt x="4316419" y="806067"/>
                </a:cubicBezTo>
                <a:cubicBezTo>
                  <a:pt x="4323414" y="802941"/>
                  <a:pt x="4331326" y="801379"/>
                  <a:pt x="4340157" y="801379"/>
                </a:cubicBezTo>
                <a:close/>
                <a:moveTo>
                  <a:pt x="4253390" y="801379"/>
                </a:moveTo>
                <a:cubicBezTo>
                  <a:pt x="4254878" y="801379"/>
                  <a:pt x="4256391" y="801478"/>
                  <a:pt x="4257929" y="801676"/>
                </a:cubicBezTo>
                <a:cubicBezTo>
                  <a:pt x="4259467" y="801875"/>
                  <a:pt x="4260906" y="802123"/>
                  <a:pt x="4262245" y="802420"/>
                </a:cubicBezTo>
                <a:cubicBezTo>
                  <a:pt x="4263585" y="802718"/>
                  <a:pt x="4264775" y="803090"/>
                  <a:pt x="4265817" y="803536"/>
                </a:cubicBezTo>
                <a:cubicBezTo>
                  <a:pt x="4266859" y="803983"/>
                  <a:pt x="4267677" y="804455"/>
                  <a:pt x="4268273" y="804950"/>
                </a:cubicBezTo>
                <a:cubicBezTo>
                  <a:pt x="4268868" y="805546"/>
                  <a:pt x="4269166" y="806489"/>
                  <a:pt x="4269166" y="807778"/>
                </a:cubicBezTo>
                <a:cubicBezTo>
                  <a:pt x="4269166" y="808473"/>
                  <a:pt x="4269066" y="809713"/>
                  <a:pt x="4268868" y="811499"/>
                </a:cubicBezTo>
                <a:cubicBezTo>
                  <a:pt x="4268670" y="813285"/>
                  <a:pt x="4268372" y="815368"/>
                  <a:pt x="4267975" y="817750"/>
                </a:cubicBezTo>
                <a:cubicBezTo>
                  <a:pt x="4267578" y="820131"/>
                  <a:pt x="4267082" y="822587"/>
                  <a:pt x="4266487" y="825117"/>
                </a:cubicBezTo>
                <a:cubicBezTo>
                  <a:pt x="4265892" y="827647"/>
                  <a:pt x="4265222" y="830003"/>
                  <a:pt x="4264478" y="832186"/>
                </a:cubicBezTo>
                <a:cubicBezTo>
                  <a:pt x="4263733" y="834369"/>
                  <a:pt x="4262890" y="836155"/>
                  <a:pt x="4261948" y="837544"/>
                </a:cubicBezTo>
                <a:cubicBezTo>
                  <a:pt x="4261005" y="838933"/>
                  <a:pt x="4259988" y="839628"/>
                  <a:pt x="4258897" y="839628"/>
                </a:cubicBezTo>
                <a:cubicBezTo>
                  <a:pt x="4258004" y="839628"/>
                  <a:pt x="4257111" y="839454"/>
                  <a:pt x="4256218" y="839107"/>
                </a:cubicBezTo>
                <a:cubicBezTo>
                  <a:pt x="4255325" y="838759"/>
                  <a:pt x="4254332" y="838412"/>
                  <a:pt x="4253241" y="838065"/>
                </a:cubicBezTo>
                <a:cubicBezTo>
                  <a:pt x="4252150" y="837717"/>
                  <a:pt x="4250959" y="837371"/>
                  <a:pt x="4249669" y="837023"/>
                </a:cubicBezTo>
                <a:cubicBezTo>
                  <a:pt x="4248379" y="836676"/>
                  <a:pt x="4246891" y="836502"/>
                  <a:pt x="4245204" y="836502"/>
                </a:cubicBezTo>
                <a:cubicBezTo>
                  <a:pt x="4241831" y="836502"/>
                  <a:pt x="4238234" y="837792"/>
                  <a:pt x="4234414" y="840372"/>
                </a:cubicBezTo>
                <a:cubicBezTo>
                  <a:pt x="4230595" y="842952"/>
                  <a:pt x="4226948" y="846350"/>
                  <a:pt x="4223475" y="850566"/>
                </a:cubicBezTo>
                <a:cubicBezTo>
                  <a:pt x="4220003" y="854783"/>
                  <a:pt x="4216902" y="859695"/>
                  <a:pt x="4214174" y="865301"/>
                </a:cubicBezTo>
                <a:cubicBezTo>
                  <a:pt x="4211445" y="870906"/>
                  <a:pt x="4209486" y="876785"/>
                  <a:pt x="4208295" y="882937"/>
                </a:cubicBezTo>
                <a:lnTo>
                  <a:pt x="4196389" y="942617"/>
                </a:lnTo>
                <a:cubicBezTo>
                  <a:pt x="4196190" y="943609"/>
                  <a:pt x="4195719" y="944477"/>
                  <a:pt x="4194975" y="945222"/>
                </a:cubicBezTo>
                <a:cubicBezTo>
                  <a:pt x="4194231" y="945965"/>
                  <a:pt x="4193090" y="946586"/>
                  <a:pt x="4191552" y="947081"/>
                </a:cubicBezTo>
                <a:cubicBezTo>
                  <a:pt x="4190014" y="947578"/>
                  <a:pt x="4188005" y="947949"/>
                  <a:pt x="4185524" y="948198"/>
                </a:cubicBezTo>
                <a:cubicBezTo>
                  <a:pt x="4183044" y="948446"/>
                  <a:pt x="4180018" y="948570"/>
                  <a:pt x="4176446" y="948570"/>
                </a:cubicBezTo>
                <a:cubicBezTo>
                  <a:pt x="4172775" y="948570"/>
                  <a:pt x="4169773" y="948446"/>
                  <a:pt x="4167442" y="948198"/>
                </a:cubicBezTo>
                <a:cubicBezTo>
                  <a:pt x="4165110" y="947949"/>
                  <a:pt x="4163275" y="947578"/>
                  <a:pt x="4161935" y="947081"/>
                </a:cubicBezTo>
                <a:cubicBezTo>
                  <a:pt x="4160596" y="946586"/>
                  <a:pt x="4159727" y="945965"/>
                  <a:pt x="4159331" y="945222"/>
                </a:cubicBezTo>
                <a:cubicBezTo>
                  <a:pt x="4158934" y="944477"/>
                  <a:pt x="4158835" y="943609"/>
                  <a:pt x="4159033" y="942617"/>
                </a:cubicBezTo>
                <a:lnTo>
                  <a:pt x="4185524" y="809713"/>
                </a:lnTo>
                <a:cubicBezTo>
                  <a:pt x="4185723" y="808721"/>
                  <a:pt x="4186169" y="807853"/>
                  <a:pt x="4186864" y="807108"/>
                </a:cubicBezTo>
                <a:cubicBezTo>
                  <a:pt x="4187558" y="806364"/>
                  <a:pt x="4188575" y="805769"/>
                  <a:pt x="4189915" y="805323"/>
                </a:cubicBezTo>
                <a:cubicBezTo>
                  <a:pt x="4191254" y="804876"/>
                  <a:pt x="4192991" y="804529"/>
                  <a:pt x="4195124" y="804281"/>
                </a:cubicBezTo>
                <a:cubicBezTo>
                  <a:pt x="4197257" y="804033"/>
                  <a:pt x="4199812" y="803909"/>
                  <a:pt x="4202788" y="803909"/>
                </a:cubicBezTo>
                <a:cubicBezTo>
                  <a:pt x="4205864" y="803909"/>
                  <a:pt x="4208369" y="804033"/>
                  <a:pt x="4210304" y="804281"/>
                </a:cubicBezTo>
                <a:cubicBezTo>
                  <a:pt x="4212239" y="804529"/>
                  <a:pt x="4213752" y="804876"/>
                  <a:pt x="4214843" y="805323"/>
                </a:cubicBezTo>
                <a:cubicBezTo>
                  <a:pt x="4215935" y="805769"/>
                  <a:pt x="4216654" y="806364"/>
                  <a:pt x="4217001" y="807108"/>
                </a:cubicBezTo>
                <a:cubicBezTo>
                  <a:pt x="4217349" y="807853"/>
                  <a:pt x="4217423" y="808721"/>
                  <a:pt x="4217225" y="809713"/>
                </a:cubicBezTo>
                <a:lnTo>
                  <a:pt x="4213058" y="830847"/>
                </a:lnTo>
                <a:cubicBezTo>
                  <a:pt x="4215439" y="826580"/>
                  <a:pt x="4218192" y="822661"/>
                  <a:pt x="4221317" y="819089"/>
                </a:cubicBezTo>
                <a:cubicBezTo>
                  <a:pt x="4224443" y="815517"/>
                  <a:pt x="4227767" y="812417"/>
                  <a:pt x="4231289" y="809787"/>
                </a:cubicBezTo>
                <a:cubicBezTo>
                  <a:pt x="4234811" y="807158"/>
                  <a:pt x="4238458" y="805099"/>
                  <a:pt x="4242228" y="803611"/>
                </a:cubicBezTo>
                <a:cubicBezTo>
                  <a:pt x="4245998" y="802123"/>
                  <a:pt x="4249719" y="801379"/>
                  <a:pt x="4253390" y="801379"/>
                </a:cubicBezTo>
                <a:close/>
                <a:moveTo>
                  <a:pt x="4002317" y="801379"/>
                </a:moveTo>
                <a:cubicBezTo>
                  <a:pt x="4006484" y="801379"/>
                  <a:pt x="4010527" y="801652"/>
                  <a:pt x="4014446" y="802197"/>
                </a:cubicBezTo>
                <a:cubicBezTo>
                  <a:pt x="4018366" y="802743"/>
                  <a:pt x="4021888" y="803462"/>
                  <a:pt x="4025013" y="804355"/>
                </a:cubicBezTo>
                <a:cubicBezTo>
                  <a:pt x="4028139" y="805248"/>
                  <a:pt x="4030867" y="806240"/>
                  <a:pt x="4033199" y="807332"/>
                </a:cubicBezTo>
                <a:cubicBezTo>
                  <a:pt x="4035530" y="808423"/>
                  <a:pt x="4037192" y="809514"/>
                  <a:pt x="4038184" y="810606"/>
                </a:cubicBezTo>
                <a:cubicBezTo>
                  <a:pt x="4039276" y="811598"/>
                  <a:pt x="4039822" y="813285"/>
                  <a:pt x="4039822" y="815666"/>
                </a:cubicBezTo>
                <a:cubicBezTo>
                  <a:pt x="4039822" y="816856"/>
                  <a:pt x="4039648" y="818618"/>
                  <a:pt x="4039301" y="820949"/>
                </a:cubicBezTo>
                <a:cubicBezTo>
                  <a:pt x="4038953" y="823282"/>
                  <a:pt x="4038433" y="825638"/>
                  <a:pt x="4037738" y="828019"/>
                </a:cubicBezTo>
                <a:cubicBezTo>
                  <a:pt x="4037044" y="830400"/>
                  <a:pt x="4036225" y="832459"/>
                  <a:pt x="4035282" y="834195"/>
                </a:cubicBezTo>
                <a:cubicBezTo>
                  <a:pt x="4034340" y="835932"/>
                  <a:pt x="4033273" y="836799"/>
                  <a:pt x="4032083" y="836799"/>
                </a:cubicBezTo>
                <a:cubicBezTo>
                  <a:pt x="4030793" y="836799"/>
                  <a:pt x="4029280" y="836329"/>
                  <a:pt x="4027543" y="835387"/>
                </a:cubicBezTo>
                <a:cubicBezTo>
                  <a:pt x="4025807" y="834443"/>
                  <a:pt x="4023699" y="833401"/>
                  <a:pt x="4021218" y="832260"/>
                </a:cubicBezTo>
                <a:cubicBezTo>
                  <a:pt x="4018738" y="831119"/>
                  <a:pt x="4015836" y="830103"/>
                  <a:pt x="4012512" y="829210"/>
                </a:cubicBezTo>
                <a:cubicBezTo>
                  <a:pt x="4009188" y="828316"/>
                  <a:pt x="4005293" y="827870"/>
                  <a:pt x="4000829" y="827870"/>
                </a:cubicBezTo>
                <a:cubicBezTo>
                  <a:pt x="3997356" y="827870"/>
                  <a:pt x="3994255" y="828316"/>
                  <a:pt x="3991527" y="829210"/>
                </a:cubicBezTo>
                <a:cubicBezTo>
                  <a:pt x="3988798" y="830103"/>
                  <a:pt x="3986541" y="831318"/>
                  <a:pt x="3984755" y="832856"/>
                </a:cubicBezTo>
                <a:cubicBezTo>
                  <a:pt x="3982969" y="834394"/>
                  <a:pt x="3981605" y="836205"/>
                  <a:pt x="3980662" y="838289"/>
                </a:cubicBezTo>
                <a:cubicBezTo>
                  <a:pt x="3979720" y="840372"/>
                  <a:pt x="3979249" y="842604"/>
                  <a:pt x="3979249" y="844985"/>
                </a:cubicBezTo>
                <a:cubicBezTo>
                  <a:pt x="3979249" y="848061"/>
                  <a:pt x="3980514" y="850641"/>
                  <a:pt x="3983044" y="852724"/>
                </a:cubicBezTo>
                <a:cubicBezTo>
                  <a:pt x="3985574" y="854808"/>
                  <a:pt x="3988724" y="856768"/>
                  <a:pt x="3992494" y="858603"/>
                </a:cubicBezTo>
                <a:cubicBezTo>
                  <a:pt x="3996265" y="860439"/>
                  <a:pt x="4000333" y="862348"/>
                  <a:pt x="4004698" y="864333"/>
                </a:cubicBezTo>
                <a:cubicBezTo>
                  <a:pt x="4009064" y="866318"/>
                  <a:pt x="4013132" y="868798"/>
                  <a:pt x="4016902" y="871775"/>
                </a:cubicBezTo>
                <a:cubicBezTo>
                  <a:pt x="4020672" y="874751"/>
                  <a:pt x="4023798" y="878373"/>
                  <a:pt x="4026278" y="882639"/>
                </a:cubicBezTo>
                <a:cubicBezTo>
                  <a:pt x="4028759" y="886906"/>
                  <a:pt x="4029999" y="892263"/>
                  <a:pt x="4029999" y="898712"/>
                </a:cubicBezTo>
                <a:cubicBezTo>
                  <a:pt x="4029999" y="906253"/>
                  <a:pt x="4028560" y="913223"/>
                  <a:pt x="4025683" y="919623"/>
                </a:cubicBezTo>
                <a:cubicBezTo>
                  <a:pt x="4022806" y="926023"/>
                  <a:pt x="4018614" y="931554"/>
                  <a:pt x="4013107" y="936218"/>
                </a:cubicBezTo>
                <a:cubicBezTo>
                  <a:pt x="4007600" y="940881"/>
                  <a:pt x="4000903" y="944527"/>
                  <a:pt x="3993015" y="947157"/>
                </a:cubicBezTo>
                <a:cubicBezTo>
                  <a:pt x="3985127" y="949785"/>
                  <a:pt x="3976222" y="951100"/>
                  <a:pt x="3966300" y="951100"/>
                </a:cubicBezTo>
                <a:cubicBezTo>
                  <a:pt x="3961538" y="951100"/>
                  <a:pt x="3956999" y="950753"/>
                  <a:pt x="3952683" y="950058"/>
                </a:cubicBezTo>
                <a:cubicBezTo>
                  <a:pt x="3948367" y="949364"/>
                  <a:pt x="3944497" y="948521"/>
                  <a:pt x="3941074" y="947528"/>
                </a:cubicBezTo>
                <a:cubicBezTo>
                  <a:pt x="3937651" y="946536"/>
                  <a:pt x="3934749" y="945395"/>
                  <a:pt x="3932368" y="944105"/>
                </a:cubicBezTo>
                <a:cubicBezTo>
                  <a:pt x="3929986" y="942816"/>
                  <a:pt x="3928201" y="941625"/>
                  <a:pt x="3927010" y="940534"/>
                </a:cubicBezTo>
                <a:cubicBezTo>
                  <a:pt x="3926216" y="939740"/>
                  <a:pt x="3925646" y="938896"/>
                  <a:pt x="3925298" y="938003"/>
                </a:cubicBezTo>
                <a:cubicBezTo>
                  <a:pt x="3924951" y="937110"/>
                  <a:pt x="3924777" y="935970"/>
                  <a:pt x="3924777" y="934580"/>
                </a:cubicBezTo>
                <a:cubicBezTo>
                  <a:pt x="3924777" y="933687"/>
                  <a:pt x="3924852" y="932546"/>
                  <a:pt x="3925001" y="931157"/>
                </a:cubicBezTo>
                <a:cubicBezTo>
                  <a:pt x="3925150" y="929768"/>
                  <a:pt x="3925398" y="928231"/>
                  <a:pt x="3925745" y="926544"/>
                </a:cubicBezTo>
                <a:cubicBezTo>
                  <a:pt x="3926092" y="924857"/>
                  <a:pt x="3926489" y="923170"/>
                  <a:pt x="3926935" y="921484"/>
                </a:cubicBezTo>
                <a:cubicBezTo>
                  <a:pt x="3927382" y="919797"/>
                  <a:pt x="3927903" y="918258"/>
                  <a:pt x="3928498" y="916870"/>
                </a:cubicBezTo>
                <a:cubicBezTo>
                  <a:pt x="3929093" y="915480"/>
                  <a:pt x="3929738" y="914364"/>
                  <a:pt x="3930433" y="913522"/>
                </a:cubicBezTo>
                <a:cubicBezTo>
                  <a:pt x="3931127" y="912678"/>
                  <a:pt x="3931872" y="912256"/>
                  <a:pt x="3932665" y="912256"/>
                </a:cubicBezTo>
                <a:cubicBezTo>
                  <a:pt x="3934054" y="912256"/>
                  <a:pt x="3935592" y="912852"/>
                  <a:pt x="3937279" y="914042"/>
                </a:cubicBezTo>
                <a:cubicBezTo>
                  <a:pt x="3938966" y="915233"/>
                  <a:pt x="3941149" y="916547"/>
                  <a:pt x="3943827" y="917986"/>
                </a:cubicBezTo>
                <a:cubicBezTo>
                  <a:pt x="3946506" y="919424"/>
                  <a:pt x="3949805" y="920764"/>
                  <a:pt x="3953725" y="922005"/>
                </a:cubicBezTo>
                <a:cubicBezTo>
                  <a:pt x="3957644" y="923245"/>
                  <a:pt x="3962530" y="923865"/>
                  <a:pt x="3968384" y="923865"/>
                </a:cubicBezTo>
                <a:cubicBezTo>
                  <a:pt x="3972452" y="923865"/>
                  <a:pt x="3975999" y="923393"/>
                  <a:pt x="3979025" y="922451"/>
                </a:cubicBezTo>
                <a:cubicBezTo>
                  <a:pt x="3982052" y="921509"/>
                  <a:pt x="3984557" y="920193"/>
                  <a:pt x="3986541" y="918507"/>
                </a:cubicBezTo>
                <a:cubicBezTo>
                  <a:pt x="3988526" y="916820"/>
                  <a:pt x="3989989" y="914886"/>
                  <a:pt x="3990932" y="912703"/>
                </a:cubicBezTo>
                <a:cubicBezTo>
                  <a:pt x="3991874" y="910520"/>
                  <a:pt x="3992345" y="908188"/>
                  <a:pt x="3992345" y="905708"/>
                </a:cubicBezTo>
                <a:cubicBezTo>
                  <a:pt x="3992345" y="902234"/>
                  <a:pt x="3991130" y="899407"/>
                  <a:pt x="3988699" y="897225"/>
                </a:cubicBezTo>
                <a:cubicBezTo>
                  <a:pt x="3986268" y="895042"/>
                  <a:pt x="3983217" y="893008"/>
                  <a:pt x="3979546" y="891122"/>
                </a:cubicBezTo>
                <a:cubicBezTo>
                  <a:pt x="3975875" y="889237"/>
                  <a:pt x="3971882" y="887303"/>
                  <a:pt x="3967566" y="885318"/>
                </a:cubicBezTo>
                <a:cubicBezTo>
                  <a:pt x="3963250" y="883333"/>
                  <a:pt x="3959256" y="880903"/>
                  <a:pt x="3955585" y="878025"/>
                </a:cubicBezTo>
                <a:cubicBezTo>
                  <a:pt x="3951914" y="875148"/>
                  <a:pt x="3948863" y="871577"/>
                  <a:pt x="3946432" y="867310"/>
                </a:cubicBezTo>
                <a:cubicBezTo>
                  <a:pt x="3944001" y="863043"/>
                  <a:pt x="3942786" y="857685"/>
                  <a:pt x="3942786" y="851236"/>
                </a:cubicBezTo>
                <a:cubicBezTo>
                  <a:pt x="3942786" y="844192"/>
                  <a:pt x="3944125" y="837643"/>
                  <a:pt x="3946804" y="831591"/>
                </a:cubicBezTo>
                <a:cubicBezTo>
                  <a:pt x="3949483" y="825539"/>
                  <a:pt x="3953402" y="820255"/>
                  <a:pt x="3958561" y="815741"/>
                </a:cubicBezTo>
                <a:cubicBezTo>
                  <a:pt x="3963721" y="811226"/>
                  <a:pt x="3969972" y="807704"/>
                  <a:pt x="3977314" y="805174"/>
                </a:cubicBezTo>
                <a:cubicBezTo>
                  <a:pt x="3984656" y="802644"/>
                  <a:pt x="3992990" y="801379"/>
                  <a:pt x="4002317" y="801379"/>
                </a:cubicBezTo>
                <a:close/>
                <a:moveTo>
                  <a:pt x="3797827" y="801379"/>
                </a:moveTo>
                <a:cubicBezTo>
                  <a:pt x="3804772" y="801379"/>
                  <a:pt x="3810601" y="802395"/>
                  <a:pt x="3815314" y="804429"/>
                </a:cubicBezTo>
                <a:cubicBezTo>
                  <a:pt x="3820027" y="806464"/>
                  <a:pt x="3823847" y="809217"/>
                  <a:pt x="3826774" y="812690"/>
                </a:cubicBezTo>
                <a:cubicBezTo>
                  <a:pt x="3829701" y="816162"/>
                  <a:pt x="3831809" y="820205"/>
                  <a:pt x="3833099" y="824819"/>
                </a:cubicBezTo>
                <a:cubicBezTo>
                  <a:pt x="3834389" y="829433"/>
                  <a:pt x="3835034" y="834319"/>
                  <a:pt x="3835034" y="839478"/>
                </a:cubicBezTo>
                <a:cubicBezTo>
                  <a:pt x="3835034" y="842952"/>
                  <a:pt x="3834811" y="846424"/>
                  <a:pt x="3834364" y="849897"/>
                </a:cubicBezTo>
                <a:cubicBezTo>
                  <a:pt x="3833918" y="853369"/>
                  <a:pt x="3833347" y="856941"/>
                  <a:pt x="3832653" y="860613"/>
                </a:cubicBezTo>
                <a:lnTo>
                  <a:pt x="3816133" y="942617"/>
                </a:lnTo>
                <a:cubicBezTo>
                  <a:pt x="3815934" y="943609"/>
                  <a:pt x="3815463" y="944477"/>
                  <a:pt x="3814719" y="945222"/>
                </a:cubicBezTo>
                <a:cubicBezTo>
                  <a:pt x="3813975" y="945965"/>
                  <a:pt x="3812834" y="946586"/>
                  <a:pt x="3811296" y="947081"/>
                </a:cubicBezTo>
                <a:cubicBezTo>
                  <a:pt x="3809758" y="947578"/>
                  <a:pt x="3807774" y="947949"/>
                  <a:pt x="3805343" y="948198"/>
                </a:cubicBezTo>
                <a:cubicBezTo>
                  <a:pt x="3802912" y="948446"/>
                  <a:pt x="3799861" y="948570"/>
                  <a:pt x="3796190" y="948570"/>
                </a:cubicBezTo>
                <a:cubicBezTo>
                  <a:pt x="3792519" y="948570"/>
                  <a:pt x="3789517" y="948446"/>
                  <a:pt x="3787186" y="948198"/>
                </a:cubicBezTo>
                <a:cubicBezTo>
                  <a:pt x="3784854" y="947949"/>
                  <a:pt x="3783043" y="947578"/>
                  <a:pt x="3781754" y="947081"/>
                </a:cubicBezTo>
                <a:cubicBezTo>
                  <a:pt x="3780464" y="946586"/>
                  <a:pt x="3779596" y="945965"/>
                  <a:pt x="3779149" y="945222"/>
                </a:cubicBezTo>
                <a:cubicBezTo>
                  <a:pt x="3778703" y="944477"/>
                  <a:pt x="3778579" y="943609"/>
                  <a:pt x="3778777" y="942617"/>
                </a:cubicBezTo>
                <a:lnTo>
                  <a:pt x="3794850" y="862994"/>
                </a:lnTo>
                <a:cubicBezTo>
                  <a:pt x="3795347" y="860613"/>
                  <a:pt x="3795719" y="858181"/>
                  <a:pt x="3795967" y="855701"/>
                </a:cubicBezTo>
                <a:cubicBezTo>
                  <a:pt x="3796215" y="853221"/>
                  <a:pt x="3796339" y="851038"/>
                  <a:pt x="3796339" y="849153"/>
                </a:cubicBezTo>
                <a:cubicBezTo>
                  <a:pt x="3796339" y="844688"/>
                  <a:pt x="3795396" y="841016"/>
                  <a:pt x="3793511" y="838139"/>
                </a:cubicBezTo>
                <a:cubicBezTo>
                  <a:pt x="3791626" y="835262"/>
                  <a:pt x="3788451" y="833823"/>
                  <a:pt x="3783986" y="833823"/>
                </a:cubicBezTo>
                <a:cubicBezTo>
                  <a:pt x="3779918" y="833823"/>
                  <a:pt x="3775676" y="835113"/>
                  <a:pt x="3771261" y="837693"/>
                </a:cubicBezTo>
                <a:cubicBezTo>
                  <a:pt x="3766846" y="840273"/>
                  <a:pt x="3762679" y="843770"/>
                  <a:pt x="3758760" y="848185"/>
                </a:cubicBezTo>
                <a:cubicBezTo>
                  <a:pt x="3754841" y="852600"/>
                  <a:pt x="3751343" y="857760"/>
                  <a:pt x="3748267" y="863663"/>
                </a:cubicBezTo>
                <a:cubicBezTo>
                  <a:pt x="3745192" y="869567"/>
                  <a:pt x="3743009" y="875843"/>
                  <a:pt x="3741719" y="882490"/>
                </a:cubicBezTo>
                <a:lnTo>
                  <a:pt x="3729664" y="942617"/>
                </a:lnTo>
                <a:cubicBezTo>
                  <a:pt x="3729465" y="943609"/>
                  <a:pt x="3728994" y="944477"/>
                  <a:pt x="3728250" y="945222"/>
                </a:cubicBezTo>
                <a:cubicBezTo>
                  <a:pt x="3727506" y="945965"/>
                  <a:pt x="3726365" y="946586"/>
                  <a:pt x="3724827" y="947081"/>
                </a:cubicBezTo>
                <a:cubicBezTo>
                  <a:pt x="3723289" y="947578"/>
                  <a:pt x="3721280" y="947949"/>
                  <a:pt x="3718799" y="948198"/>
                </a:cubicBezTo>
                <a:cubicBezTo>
                  <a:pt x="3716319" y="948446"/>
                  <a:pt x="3713293" y="948570"/>
                  <a:pt x="3709721" y="948570"/>
                </a:cubicBezTo>
                <a:cubicBezTo>
                  <a:pt x="3706050" y="948570"/>
                  <a:pt x="3703048" y="948446"/>
                  <a:pt x="3700717" y="948198"/>
                </a:cubicBezTo>
                <a:cubicBezTo>
                  <a:pt x="3698385" y="947949"/>
                  <a:pt x="3696550" y="947578"/>
                  <a:pt x="3695210" y="947081"/>
                </a:cubicBezTo>
                <a:cubicBezTo>
                  <a:pt x="3693871" y="946586"/>
                  <a:pt x="3693002" y="945965"/>
                  <a:pt x="3692606" y="945222"/>
                </a:cubicBezTo>
                <a:cubicBezTo>
                  <a:pt x="3692209" y="944477"/>
                  <a:pt x="3692109" y="943609"/>
                  <a:pt x="3692308" y="942617"/>
                </a:cubicBezTo>
                <a:lnTo>
                  <a:pt x="3718948" y="809713"/>
                </a:lnTo>
                <a:cubicBezTo>
                  <a:pt x="3719147" y="808721"/>
                  <a:pt x="3719568" y="807853"/>
                  <a:pt x="3720213" y="807108"/>
                </a:cubicBezTo>
                <a:cubicBezTo>
                  <a:pt x="3720858" y="806364"/>
                  <a:pt x="3721850" y="805769"/>
                  <a:pt x="3723190" y="805323"/>
                </a:cubicBezTo>
                <a:cubicBezTo>
                  <a:pt x="3724529" y="804876"/>
                  <a:pt x="3726266" y="804529"/>
                  <a:pt x="3728399" y="804281"/>
                </a:cubicBezTo>
                <a:cubicBezTo>
                  <a:pt x="3730532" y="804033"/>
                  <a:pt x="3733087" y="803909"/>
                  <a:pt x="3736063" y="803909"/>
                </a:cubicBezTo>
                <a:cubicBezTo>
                  <a:pt x="3739139" y="803909"/>
                  <a:pt x="3741644" y="804033"/>
                  <a:pt x="3743579" y="804281"/>
                </a:cubicBezTo>
                <a:cubicBezTo>
                  <a:pt x="3745514" y="804529"/>
                  <a:pt x="3747027" y="804876"/>
                  <a:pt x="3748118" y="805323"/>
                </a:cubicBezTo>
                <a:cubicBezTo>
                  <a:pt x="3749210" y="805769"/>
                  <a:pt x="3749929" y="806364"/>
                  <a:pt x="3750276" y="807108"/>
                </a:cubicBezTo>
                <a:cubicBezTo>
                  <a:pt x="3750624" y="807853"/>
                  <a:pt x="3750698" y="808721"/>
                  <a:pt x="3750500" y="809713"/>
                </a:cubicBezTo>
                <a:lnTo>
                  <a:pt x="3746184" y="831591"/>
                </a:lnTo>
                <a:cubicBezTo>
                  <a:pt x="3748267" y="828118"/>
                  <a:pt x="3751045" y="824571"/>
                  <a:pt x="3754518" y="820949"/>
                </a:cubicBezTo>
                <a:cubicBezTo>
                  <a:pt x="3757991" y="817328"/>
                  <a:pt x="3761984" y="814079"/>
                  <a:pt x="3766499" y="811201"/>
                </a:cubicBezTo>
                <a:cubicBezTo>
                  <a:pt x="3771013" y="808324"/>
                  <a:pt x="3775925" y="805967"/>
                  <a:pt x="3781233" y="804132"/>
                </a:cubicBezTo>
                <a:cubicBezTo>
                  <a:pt x="3786541" y="802296"/>
                  <a:pt x="3792072" y="801379"/>
                  <a:pt x="3797827" y="801379"/>
                </a:cubicBezTo>
                <a:close/>
                <a:moveTo>
                  <a:pt x="3473084" y="801379"/>
                </a:moveTo>
                <a:cubicBezTo>
                  <a:pt x="3478839" y="801379"/>
                  <a:pt x="3483825" y="802147"/>
                  <a:pt x="3488041" y="803686"/>
                </a:cubicBezTo>
                <a:cubicBezTo>
                  <a:pt x="3492258" y="805223"/>
                  <a:pt x="3495731" y="807357"/>
                  <a:pt x="3498459" y="810085"/>
                </a:cubicBezTo>
                <a:cubicBezTo>
                  <a:pt x="3501188" y="812814"/>
                  <a:pt x="3503271" y="816013"/>
                  <a:pt x="3504710" y="819685"/>
                </a:cubicBezTo>
                <a:cubicBezTo>
                  <a:pt x="3506149" y="823356"/>
                  <a:pt x="3507066" y="827325"/>
                  <a:pt x="3507463" y="831591"/>
                </a:cubicBezTo>
                <a:cubicBezTo>
                  <a:pt x="3509745" y="828019"/>
                  <a:pt x="3512648" y="824447"/>
                  <a:pt x="3516170" y="820875"/>
                </a:cubicBezTo>
                <a:cubicBezTo>
                  <a:pt x="3519692" y="817303"/>
                  <a:pt x="3523661" y="814079"/>
                  <a:pt x="3528076" y="811201"/>
                </a:cubicBezTo>
                <a:cubicBezTo>
                  <a:pt x="3532491" y="808324"/>
                  <a:pt x="3537279" y="805967"/>
                  <a:pt x="3542438" y="804132"/>
                </a:cubicBezTo>
                <a:cubicBezTo>
                  <a:pt x="3547597" y="802296"/>
                  <a:pt x="3552906" y="801379"/>
                  <a:pt x="3558363" y="801379"/>
                </a:cubicBezTo>
                <a:cubicBezTo>
                  <a:pt x="3565308" y="801379"/>
                  <a:pt x="3571137" y="802346"/>
                  <a:pt x="3575850" y="804281"/>
                </a:cubicBezTo>
                <a:cubicBezTo>
                  <a:pt x="3580563" y="806216"/>
                  <a:pt x="3584358" y="808894"/>
                  <a:pt x="3587235" y="812317"/>
                </a:cubicBezTo>
                <a:cubicBezTo>
                  <a:pt x="3590113" y="815741"/>
                  <a:pt x="3592196" y="819759"/>
                  <a:pt x="3593486" y="824372"/>
                </a:cubicBezTo>
                <a:cubicBezTo>
                  <a:pt x="3594776" y="828987"/>
                  <a:pt x="3595421" y="833972"/>
                  <a:pt x="3595421" y="839330"/>
                </a:cubicBezTo>
                <a:cubicBezTo>
                  <a:pt x="3595421" y="842803"/>
                  <a:pt x="3595222" y="846300"/>
                  <a:pt x="3594826" y="849822"/>
                </a:cubicBezTo>
                <a:cubicBezTo>
                  <a:pt x="3594429" y="853344"/>
                  <a:pt x="3593833" y="856941"/>
                  <a:pt x="3593040" y="860613"/>
                </a:cubicBezTo>
                <a:lnTo>
                  <a:pt x="3576668" y="942617"/>
                </a:lnTo>
                <a:cubicBezTo>
                  <a:pt x="3576470" y="943609"/>
                  <a:pt x="3575999" y="944477"/>
                  <a:pt x="3575255" y="945222"/>
                </a:cubicBezTo>
                <a:cubicBezTo>
                  <a:pt x="3574510" y="945965"/>
                  <a:pt x="3573345" y="946586"/>
                  <a:pt x="3571757" y="947081"/>
                </a:cubicBezTo>
                <a:cubicBezTo>
                  <a:pt x="3570170" y="947578"/>
                  <a:pt x="3568161" y="947949"/>
                  <a:pt x="3565730" y="948198"/>
                </a:cubicBezTo>
                <a:cubicBezTo>
                  <a:pt x="3563299" y="948446"/>
                  <a:pt x="3560248" y="948570"/>
                  <a:pt x="3556577" y="948570"/>
                </a:cubicBezTo>
                <a:cubicBezTo>
                  <a:pt x="3553005" y="948570"/>
                  <a:pt x="3550028" y="948446"/>
                  <a:pt x="3547647" y="948198"/>
                </a:cubicBezTo>
                <a:cubicBezTo>
                  <a:pt x="3545266" y="947949"/>
                  <a:pt x="3543430" y="947578"/>
                  <a:pt x="3542140" y="947081"/>
                </a:cubicBezTo>
                <a:cubicBezTo>
                  <a:pt x="3540851" y="946586"/>
                  <a:pt x="3539982" y="945965"/>
                  <a:pt x="3539536" y="945222"/>
                </a:cubicBezTo>
                <a:cubicBezTo>
                  <a:pt x="3539089" y="944477"/>
                  <a:pt x="3539015" y="943609"/>
                  <a:pt x="3539313" y="942617"/>
                </a:cubicBezTo>
                <a:lnTo>
                  <a:pt x="3555237" y="862994"/>
                </a:lnTo>
                <a:cubicBezTo>
                  <a:pt x="3555634" y="860711"/>
                  <a:pt x="3555981" y="858454"/>
                  <a:pt x="3556279" y="856222"/>
                </a:cubicBezTo>
                <a:cubicBezTo>
                  <a:pt x="3556577" y="853990"/>
                  <a:pt x="3556726" y="851733"/>
                  <a:pt x="3556726" y="849451"/>
                </a:cubicBezTo>
                <a:cubicBezTo>
                  <a:pt x="3556726" y="844787"/>
                  <a:pt x="3555857" y="841016"/>
                  <a:pt x="3554121" y="838139"/>
                </a:cubicBezTo>
                <a:cubicBezTo>
                  <a:pt x="3552385" y="835262"/>
                  <a:pt x="3549284" y="833823"/>
                  <a:pt x="3544819" y="833823"/>
                </a:cubicBezTo>
                <a:cubicBezTo>
                  <a:pt x="3540851" y="833823"/>
                  <a:pt x="3536733" y="835113"/>
                  <a:pt x="3532467" y="837693"/>
                </a:cubicBezTo>
                <a:cubicBezTo>
                  <a:pt x="3528200" y="840273"/>
                  <a:pt x="3524107" y="843770"/>
                  <a:pt x="3520188" y="848185"/>
                </a:cubicBezTo>
                <a:cubicBezTo>
                  <a:pt x="3516269" y="852600"/>
                  <a:pt x="3512796" y="857760"/>
                  <a:pt x="3509770" y="863663"/>
                </a:cubicBezTo>
                <a:cubicBezTo>
                  <a:pt x="3506744" y="869567"/>
                  <a:pt x="3504586" y="875843"/>
                  <a:pt x="3503296" y="882490"/>
                </a:cubicBezTo>
                <a:lnTo>
                  <a:pt x="3491241" y="942617"/>
                </a:lnTo>
                <a:cubicBezTo>
                  <a:pt x="3491043" y="943609"/>
                  <a:pt x="3490571" y="944477"/>
                  <a:pt x="3489827" y="945222"/>
                </a:cubicBezTo>
                <a:cubicBezTo>
                  <a:pt x="3489083" y="945965"/>
                  <a:pt x="3487917" y="946586"/>
                  <a:pt x="3486330" y="947081"/>
                </a:cubicBezTo>
                <a:cubicBezTo>
                  <a:pt x="3484742" y="947578"/>
                  <a:pt x="3482733" y="947949"/>
                  <a:pt x="3480302" y="948198"/>
                </a:cubicBezTo>
                <a:cubicBezTo>
                  <a:pt x="3477871" y="948446"/>
                  <a:pt x="3474820" y="948570"/>
                  <a:pt x="3471149" y="948570"/>
                </a:cubicBezTo>
                <a:cubicBezTo>
                  <a:pt x="3467577" y="948570"/>
                  <a:pt x="3464626" y="948446"/>
                  <a:pt x="3462294" y="948198"/>
                </a:cubicBezTo>
                <a:cubicBezTo>
                  <a:pt x="3459962" y="947949"/>
                  <a:pt x="3458152" y="947578"/>
                  <a:pt x="3456862" y="947081"/>
                </a:cubicBezTo>
                <a:cubicBezTo>
                  <a:pt x="3455572" y="946586"/>
                  <a:pt x="3454704" y="945965"/>
                  <a:pt x="3454257" y="945222"/>
                </a:cubicBezTo>
                <a:cubicBezTo>
                  <a:pt x="3453811" y="944477"/>
                  <a:pt x="3453687" y="943609"/>
                  <a:pt x="3453885" y="942617"/>
                </a:cubicBezTo>
                <a:lnTo>
                  <a:pt x="3469661" y="862994"/>
                </a:lnTo>
                <a:cubicBezTo>
                  <a:pt x="3470256" y="860711"/>
                  <a:pt x="3470678" y="858355"/>
                  <a:pt x="3470926" y="855924"/>
                </a:cubicBezTo>
                <a:cubicBezTo>
                  <a:pt x="3471174" y="853494"/>
                  <a:pt x="3471298" y="851137"/>
                  <a:pt x="3471298" y="848855"/>
                </a:cubicBezTo>
                <a:cubicBezTo>
                  <a:pt x="3471298" y="844490"/>
                  <a:pt x="3470405" y="840893"/>
                  <a:pt x="3468619" y="838065"/>
                </a:cubicBezTo>
                <a:cubicBezTo>
                  <a:pt x="3466833" y="835237"/>
                  <a:pt x="3463758" y="833823"/>
                  <a:pt x="3459392" y="833823"/>
                </a:cubicBezTo>
                <a:cubicBezTo>
                  <a:pt x="3455423" y="833823"/>
                  <a:pt x="3451306" y="835113"/>
                  <a:pt x="3447039" y="837693"/>
                </a:cubicBezTo>
                <a:cubicBezTo>
                  <a:pt x="3442773" y="840273"/>
                  <a:pt x="3438680" y="843770"/>
                  <a:pt x="3434761" y="848185"/>
                </a:cubicBezTo>
                <a:cubicBezTo>
                  <a:pt x="3430842" y="852600"/>
                  <a:pt x="3427369" y="857760"/>
                  <a:pt x="3424343" y="863663"/>
                </a:cubicBezTo>
                <a:cubicBezTo>
                  <a:pt x="3421317" y="869567"/>
                  <a:pt x="3419159" y="875843"/>
                  <a:pt x="3417873" y="882490"/>
                </a:cubicBezTo>
                <a:lnTo>
                  <a:pt x="3405818" y="942617"/>
                </a:lnTo>
                <a:cubicBezTo>
                  <a:pt x="3405619" y="943609"/>
                  <a:pt x="3405148" y="944477"/>
                  <a:pt x="3404404" y="945222"/>
                </a:cubicBezTo>
                <a:cubicBezTo>
                  <a:pt x="3403660" y="945965"/>
                  <a:pt x="3402519" y="946586"/>
                  <a:pt x="3400981" y="947081"/>
                </a:cubicBezTo>
                <a:cubicBezTo>
                  <a:pt x="3399443" y="947578"/>
                  <a:pt x="3397434" y="947949"/>
                  <a:pt x="3394953" y="948198"/>
                </a:cubicBezTo>
                <a:cubicBezTo>
                  <a:pt x="3392473" y="948446"/>
                  <a:pt x="3389447" y="948570"/>
                  <a:pt x="3385875" y="948570"/>
                </a:cubicBezTo>
                <a:cubicBezTo>
                  <a:pt x="3382203" y="948570"/>
                  <a:pt x="3379202" y="948446"/>
                  <a:pt x="3376871" y="948198"/>
                </a:cubicBezTo>
                <a:cubicBezTo>
                  <a:pt x="3374539" y="947949"/>
                  <a:pt x="3372703" y="947578"/>
                  <a:pt x="3371364" y="947081"/>
                </a:cubicBezTo>
                <a:cubicBezTo>
                  <a:pt x="3370025" y="946586"/>
                  <a:pt x="3369156" y="945965"/>
                  <a:pt x="3368759" y="945222"/>
                </a:cubicBezTo>
                <a:cubicBezTo>
                  <a:pt x="3368362" y="944477"/>
                  <a:pt x="3368264" y="943609"/>
                  <a:pt x="3368462" y="942617"/>
                </a:cubicBezTo>
                <a:lnTo>
                  <a:pt x="3395102" y="809713"/>
                </a:lnTo>
                <a:cubicBezTo>
                  <a:pt x="3395300" y="808721"/>
                  <a:pt x="3395722" y="807853"/>
                  <a:pt x="3396367" y="807108"/>
                </a:cubicBezTo>
                <a:cubicBezTo>
                  <a:pt x="3397012" y="806364"/>
                  <a:pt x="3398005" y="805769"/>
                  <a:pt x="3399344" y="805323"/>
                </a:cubicBezTo>
                <a:cubicBezTo>
                  <a:pt x="3400683" y="804876"/>
                  <a:pt x="3402420" y="804529"/>
                  <a:pt x="3404552" y="804281"/>
                </a:cubicBezTo>
                <a:cubicBezTo>
                  <a:pt x="3406685" y="804033"/>
                  <a:pt x="3409240" y="803909"/>
                  <a:pt x="3412217" y="803909"/>
                </a:cubicBezTo>
                <a:cubicBezTo>
                  <a:pt x="3415293" y="803909"/>
                  <a:pt x="3417799" y="804033"/>
                  <a:pt x="3419729" y="804281"/>
                </a:cubicBezTo>
                <a:cubicBezTo>
                  <a:pt x="3421664" y="804529"/>
                  <a:pt x="3423177" y="804876"/>
                  <a:pt x="3424268" y="805323"/>
                </a:cubicBezTo>
                <a:cubicBezTo>
                  <a:pt x="3425360" y="805769"/>
                  <a:pt x="3426079" y="806364"/>
                  <a:pt x="3426427" y="807108"/>
                </a:cubicBezTo>
                <a:cubicBezTo>
                  <a:pt x="3426774" y="807853"/>
                  <a:pt x="3426848" y="808721"/>
                  <a:pt x="3426650" y="809713"/>
                </a:cubicBezTo>
                <a:lnTo>
                  <a:pt x="3422334" y="831591"/>
                </a:lnTo>
                <a:cubicBezTo>
                  <a:pt x="3424417" y="828118"/>
                  <a:pt x="3427195" y="824571"/>
                  <a:pt x="3430668" y="820949"/>
                </a:cubicBezTo>
                <a:cubicBezTo>
                  <a:pt x="3434141" y="817328"/>
                  <a:pt x="3438085" y="814079"/>
                  <a:pt x="3442500" y="811201"/>
                </a:cubicBezTo>
                <a:cubicBezTo>
                  <a:pt x="3446915" y="808324"/>
                  <a:pt x="3451727" y="805967"/>
                  <a:pt x="3456936" y="804132"/>
                </a:cubicBezTo>
                <a:cubicBezTo>
                  <a:pt x="3462145" y="802296"/>
                  <a:pt x="3467528" y="801379"/>
                  <a:pt x="3473084" y="801379"/>
                </a:cubicBezTo>
                <a:close/>
                <a:moveTo>
                  <a:pt x="7352183" y="794185"/>
                </a:moveTo>
                <a:lnTo>
                  <a:pt x="7448028" y="794185"/>
                </a:lnTo>
                <a:cubicBezTo>
                  <a:pt x="7450608" y="794185"/>
                  <a:pt x="7451898" y="796070"/>
                  <a:pt x="7451898" y="799840"/>
                </a:cubicBezTo>
                <a:cubicBezTo>
                  <a:pt x="7451898" y="800436"/>
                  <a:pt x="7451823" y="801477"/>
                  <a:pt x="7451675" y="802966"/>
                </a:cubicBezTo>
                <a:cubicBezTo>
                  <a:pt x="7451526" y="804454"/>
                  <a:pt x="7451302" y="806116"/>
                  <a:pt x="7451005" y="807951"/>
                </a:cubicBezTo>
                <a:cubicBezTo>
                  <a:pt x="7450707" y="809787"/>
                  <a:pt x="7450310" y="811697"/>
                  <a:pt x="7449814" y="813681"/>
                </a:cubicBezTo>
                <a:cubicBezTo>
                  <a:pt x="7449318" y="815666"/>
                  <a:pt x="7448698" y="817477"/>
                  <a:pt x="7447954" y="819114"/>
                </a:cubicBezTo>
                <a:cubicBezTo>
                  <a:pt x="7447210" y="820751"/>
                  <a:pt x="7446317" y="822115"/>
                  <a:pt x="7445275" y="823207"/>
                </a:cubicBezTo>
                <a:cubicBezTo>
                  <a:pt x="7444233" y="824298"/>
                  <a:pt x="7443117" y="824843"/>
                  <a:pt x="7441926" y="824843"/>
                </a:cubicBezTo>
                <a:lnTo>
                  <a:pt x="7373168" y="824843"/>
                </a:lnTo>
                <a:lnTo>
                  <a:pt x="7363643" y="871874"/>
                </a:lnTo>
                <a:lnTo>
                  <a:pt x="7421983" y="871874"/>
                </a:lnTo>
                <a:cubicBezTo>
                  <a:pt x="7423372" y="871874"/>
                  <a:pt x="7424365" y="872369"/>
                  <a:pt x="7424960" y="873362"/>
                </a:cubicBezTo>
                <a:cubicBezTo>
                  <a:pt x="7425555" y="874354"/>
                  <a:pt x="7425853" y="875743"/>
                  <a:pt x="7425853" y="877529"/>
                </a:cubicBezTo>
                <a:cubicBezTo>
                  <a:pt x="7425853" y="878224"/>
                  <a:pt x="7425778" y="879290"/>
                  <a:pt x="7425630" y="880729"/>
                </a:cubicBezTo>
                <a:cubicBezTo>
                  <a:pt x="7425481" y="882167"/>
                  <a:pt x="7425258" y="883804"/>
                  <a:pt x="7424960" y="885640"/>
                </a:cubicBezTo>
                <a:cubicBezTo>
                  <a:pt x="7424662" y="887475"/>
                  <a:pt x="7424265" y="889336"/>
                  <a:pt x="7423769" y="891221"/>
                </a:cubicBezTo>
                <a:cubicBezTo>
                  <a:pt x="7423273" y="893106"/>
                  <a:pt x="7422653" y="894843"/>
                  <a:pt x="7421909" y="896430"/>
                </a:cubicBezTo>
                <a:cubicBezTo>
                  <a:pt x="7421165" y="898018"/>
                  <a:pt x="7420297" y="899308"/>
                  <a:pt x="7419304" y="900300"/>
                </a:cubicBezTo>
                <a:cubicBezTo>
                  <a:pt x="7418312" y="901292"/>
                  <a:pt x="7417221" y="901788"/>
                  <a:pt x="7416030" y="901788"/>
                </a:cubicBezTo>
                <a:lnTo>
                  <a:pt x="7357838" y="901788"/>
                </a:lnTo>
                <a:lnTo>
                  <a:pt x="7346825" y="956110"/>
                </a:lnTo>
                <a:lnTo>
                  <a:pt x="7416477" y="956110"/>
                </a:lnTo>
                <a:cubicBezTo>
                  <a:pt x="7417667" y="956110"/>
                  <a:pt x="7418560" y="956631"/>
                  <a:pt x="7419156" y="957673"/>
                </a:cubicBezTo>
                <a:cubicBezTo>
                  <a:pt x="7419751" y="958715"/>
                  <a:pt x="7420049" y="960228"/>
                  <a:pt x="7420049" y="962212"/>
                </a:cubicBezTo>
                <a:cubicBezTo>
                  <a:pt x="7420049" y="962907"/>
                  <a:pt x="7419999" y="963998"/>
                  <a:pt x="7419900" y="965487"/>
                </a:cubicBezTo>
                <a:cubicBezTo>
                  <a:pt x="7419800" y="966975"/>
                  <a:pt x="7419577" y="968637"/>
                  <a:pt x="7419230" y="970472"/>
                </a:cubicBezTo>
                <a:cubicBezTo>
                  <a:pt x="7418883" y="972308"/>
                  <a:pt x="7418461" y="974168"/>
                  <a:pt x="7417965" y="976053"/>
                </a:cubicBezTo>
                <a:cubicBezTo>
                  <a:pt x="7417469" y="977938"/>
                  <a:pt x="7416849" y="979700"/>
                  <a:pt x="7416105" y="981337"/>
                </a:cubicBezTo>
                <a:cubicBezTo>
                  <a:pt x="7415360" y="982974"/>
                  <a:pt x="7414492" y="984288"/>
                  <a:pt x="7413500" y="985281"/>
                </a:cubicBezTo>
                <a:cubicBezTo>
                  <a:pt x="7412508" y="986272"/>
                  <a:pt x="7411367" y="986769"/>
                  <a:pt x="7410077" y="986769"/>
                </a:cubicBezTo>
                <a:lnTo>
                  <a:pt x="7313339" y="986769"/>
                </a:lnTo>
                <a:cubicBezTo>
                  <a:pt x="7311751" y="986769"/>
                  <a:pt x="7310313" y="986545"/>
                  <a:pt x="7309023" y="986099"/>
                </a:cubicBezTo>
                <a:cubicBezTo>
                  <a:pt x="7307733" y="985653"/>
                  <a:pt x="7306666" y="984909"/>
                  <a:pt x="7305823" y="983867"/>
                </a:cubicBezTo>
                <a:cubicBezTo>
                  <a:pt x="7304980" y="982824"/>
                  <a:pt x="7304409" y="981535"/>
                  <a:pt x="7304111" y="979997"/>
                </a:cubicBezTo>
                <a:cubicBezTo>
                  <a:pt x="7303814" y="978459"/>
                  <a:pt x="7303863" y="976599"/>
                  <a:pt x="7304260" y="974416"/>
                </a:cubicBezTo>
                <a:lnTo>
                  <a:pt x="7337895" y="806538"/>
                </a:lnTo>
                <a:cubicBezTo>
                  <a:pt x="7338788" y="802172"/>
                  <a:pt x="7340574" y="799022"/>
                  <a:pt x="7343253" y="797087"/>
                </a:cubicBezTo>
                <a:cubicBezTo>
                  <a:pt x="7345932" y="795152"/>
                  <a:pt x="7348909" y="794185"/>
                  <a:pt x="7352183" y="794185"/>
                </a:cubicBezTo>
                <a:close/>
                <a:moveTo>
                  <a:pt x="431290" y="794098"/>
                </a:moveTo>
                <a:cubicBezTo>
                  <a:pt x="426586" y="794098"/>
                  <a:pt x="422256" y="795217"/>
                  <a:pt x="418298" y="797454"/>
                </a:cubicBezTo>
                <a:cubicBezTo>
                  <a:pt x="414340" y="799691"/>
                  <a:pt x="410784" y="802674"/>
                  <a:pt x="407629" y="806402"/>
                </a:cubicBezTo>
                <a:cubicBezTo>
                  <a:pt x="404474" y="810130"/>
                  <a:pt x="401721" y="814490"/>
                  <a:pt x="399369" y="819480"/>
                </a:cubicBezTo>
                <a:cubicBezTo>
                  <a:pt x="397017" y="824471"/>
                  <a:pt x="395067" y="829719"/>
                  <a:pt x="393518" y="835226"/>
                </a:cubicBezTo>
                <a:cubicBezTo>
                  <a:pt x="391969" y="840733"/>
                  <a:pt x="390793" y="846240"/>
                  <a:pt x="389990" y="851746"/>
                </a:cubicBezTo>
                <a:cubicBezTo>
                  <a:pt x="389187" y="857253"/>
                  <a:pt x="388786" y="862473"/>
                  <a:pt x="388786" y="867406"/>
                </a:cubicBezTo>
                <a:cubicBezTo>
                  <a:pt x="388786" y="876125"/>
                  <a:pt x="390220" y="882692"/>
                  <a:pt x="393088" y="887109"/>
                </a:cubicBezTo>
                <a:cubicBezTo>
                  <a:pt x="395956" y="891526"/>
                  <a:pt x="400487" y="893734"/>
                  <a:pt x="406682" y="893734"/>
                </a:cubicBezTo>
                <a:cubicBezTo>
                  <a:pt x="411730" y="893734"/>
                  <a:pt x="416893" y="892214"/>
                  <a:pt x="422170" y="889174"/>
                </a:cubicBezTo>
                <a:cubicBezTo>
                  <a:pt x="427447" y="886134"/>
                  <a:pt x="432380" y="882062"/>
                  <a:pt x="436969" y="876957"/>
                </a:cubicBezTo>
                <a:cubicBezTo>
                  <a:pt x="441558" y="871851"/>
                  <a:pt x="445601" y="865828"/>
                  <a:pt x="449101" y="858887"/>
                </a:cubicBezTo>
                <a:cubicBezTo>
                  <a:pt x="452600" y="851947"/>
                  <a:pt x="455152" y="844519"/>
                  <a:pt x="456758" y="836603"/>
                </a:cubicBezTo>
                <a:lnTo>
                  <a:pt x="461577" y="813200"/>
                </a:lnTo>
                <a:cubicBezTo>
                  <a:pt x="457561" y="806890"/>
                  <a:pt x="453116" y="802129"/>
                  <a:pt x="448240" y="798917"/>
                </a:cubicBezTo>
                <a:cubicBezTo>
                  <a:pt x="443364" y="795704"/>
                  <a:pt x="437714" y="794098"/>
                  <a:pt x="431290" y="794098"/>
                </a:cubicBezTo>
                <a:close/>
                <a:moveTo>
                  <a:pt x="3128551" y="791854"/>
                </a:moveTo>
                <a:lnTo>
                  <a:pt x="3085540" y="873710"/>
                </a:lnTo>
                <a:lnTo>
                  <a:pt x="3139713" y="873710"/>
                </a:lnTo>
                <a:lnTo>
                  <a:pt x="3128699" y="791854"/>
                </a:lnTo>
                <a:close/>
                <a:moveTo>
                  <a:pt x="627125" y="788075"/>
                </a:moveTo>
                <a:cubicBezTo>
                  <a:pt x="621389" y="788075"/>
                  <a:pt x="616255" y="789108"/>
                  <a:pt x="611723" y="791173"/>
                </a:cubicBezTo>
                <a:cubicBezTo>
                  <a:pt x="607192" y="793238"/>
                  <a:pt x="603205" y="796020"/>
                  <a:pt x="599764" y="799519"/>
                </a:cubicBezTo>
                <a:cubicBezTo>
                  <a:pt x="596322" y="803018"/>
                  <a:pt x="593368" y="807148"/>
                  <a:pt x="590901" y="811909"/>
                </a:cubicBezTo>
                <a:cubicBezTo>
                  <a:pt x="588435" y="816670"/>
                  <a:pt x="586456" y="821746"/>
                  <a:pt x="584964" y="827138"/>
                </a:cubicBezTo>
                <a:lnTo>
                  <a:pt x="599419" y="827138"/>
                </a:lnTo>
                <a:cubicBezTo>
                  <a:pt x="608597" y="827138"/>
                  <a:pt x="616283" y="826536"/>
                  <a:pt x="622478" y="825332"/>
                </a:cubicBezTo>
                <a:cubicBezTo>
                  <a:pt x="628674" y="824127"/>
                  <a:pt x="633664" y="822492"/>
                  <a:pt x="637449" y="820427"/>
                </a:cubicBezTo>
                <a:cubicBezTo>
                  <a:pt x="641236" y="818362"/>
                  <a:pt x="643989" y="815924"/>
                  <a:pt x="645709" y="813114"/>
                </a:cubicBezTo>
                <a:cubicBezTo>
                  <a:pt x="647430" y="810303"/>
                  <a:pt x="648291" y="807291"/>
                  <a:pt x="648291" y="804079"/>
                </a:cubicBezTo>
                <a:cubicBezTo>
                  <a:pt x="648291" y="799490"/>
                  <a:pt x="646484" y="795676"/>
                  <a:pt x="642870" y="792636"/>
                </a:cubicBezTo>
                <a:cubicBezTo>
                  <a:pt x="639256" y="789595"/>
                  <a:pt x="634008" y="788075"/>
                  <a:pt x="627125" y="788075"/>
                </a:cubicBezTo>
                <a:close/>
                <a:moveTo>
                  <a:pt x="265175" y="788075"/>
                </a:moveTo>
                <a:cubicBezTo>
                  <a:pt x="259439" y="788075"/>
                  <a:pt x="254305" y="789108"/>
                  <a:pt x="249773" y="791173"/>
                </a:cubicBezTo>
                <a:cubicBezTo>
                  <a:pt x="245242" y="793238"/>
                  <a:pt x="241255" y="796020"/>
                  <a:pt x="237813" y="799519"/>
                </a:cubicBezTo>
                <a:cubicBezTo>
                  <a:pt x="234372" y="803018"/>
                  <a:pt x="231418" y="807148"/>
                  <a:pt x="228951" y="811909"/>
                </a:cubicBezTo>
                <a:cubicBezTo>
                  <a:pt x="226485" y="816670"/>
                  <a:pt x="224506" y="821746"/>
                  <a:pt x="223014" y="827138"/>
                </a:cubicBezTo>
                <a:lnTo>
                  <a:pt x="237469" y="827138"/>
                </a:lnTo>
                <a:cubicBezTo>
                  <a:pt x="246647" y="827138"/>
                  <a:pt x="254334" y="826536"/>
                  <a:pt x="260528" y="825332"/>
                </a:cubicBezTo>
                <a:cubicBezTo>
                  <a:pt x="266723" y="824127"/>
                  <a:pt x="271714" y="822492"/>
                  <a:pt x="275500" y="820427"/>
                </a:cubicBezTo>
                <a:cubicBezTo>
                  <a:pt x="279286" y="818362"/>
                  <a:pt x="282039" y="815924"/>
                  <a:pt x="283760" y="813114"/>
                </a:cubicBezTo>
                <a:cubicBezTo>
                  <a:pt x="285480" y="810303"/>
                  <a:pt x="286341" y="807291"/>
                  <a:pt x="286341" y="804079"/>
                </a:cubicBezTo>
                <a:cubicBezTo>
                  <a:pt x="286341" y="799490"/>
                  <a:pt x="284534" y="795676"/>
                  <a:pt x="280920" y="792636"/>
                </a:cubicBezTo>
                <a:cubicBezTo>
                  <a:pt x="277307" y="789595"/>
                  <a:pt x="272058" y="788075"/>
                  <a:pt x="265175" y="788075"/>
                </a:cubicBezTo>
                <a:close/>
                <a:moveTo>
                  <a:pt x="5329402" y="786104"/>
                </a:moveTo>
                <a:cubicBezTo>
                  <a:pt x="5333172" y="786104"/>
                  <a:pt x="5336273" y="786228"/>
                  <a:pt x="5338704" y="786476"/>
                </a:cubicBezTo>
                <a:cubicBezTo>
                  <a:pt x="5341135" y="786724"/>
                  <a:pt x="5343070" y="787096"/>
                  <a:pt x="5344508" y="787592"/>
                </a:cubicBezTo>
                <a:cubicBezTo>
                  <a:pt x="5345947" y="788088"/>
                  <a:pt x="5346889" y="788733"/>
                  <a:pt x="5347336" y="789527"/>
                </a:cubicBezTo>
                <a:cubicBezTo>
                  <a:pt x="5347782" y="790321"/>
                  <a:pt x="5347906" y="791214"/>
                  <a:pt x="5347708" y="792206"/>
                </a:cubicBezTo>
                <a:lnTo>
                  <a:pt x="5311394" y="974372"/>
                </a:lnTo>
                <a:cubicBezTo>
                  <a:pt x="5311195" y="975364"/>
                  <a:pt x="5310699" y="976257"/>
                  <a:pt x="5309906" y="977051"/>
                </a:cubicBezTo>
                <a:cubicBezTo>
                  <a:pt x="5309112" y="977845"/>
                  <a:pt x="5307896" y="978489"/>
                  <a:pt x="5306259" y="978986"/>
                </a:cubicBezTo>
                <a:cubicBezTo>
                  <a:pt x="5304622" y="979482"/>
                  <a:pt x="5302514" y="979854"/>
                  <a:pt x="5299934" y="980102"/>
                </a:cubicBezTo>
                <a:cubicBezTo>
                  <a:pt x="5297354" y="980350"/>
                  <a:pt x="5294179" y="980474"/>
                  <a:pt x="5290409" y="980474"/>
                </a:cubicBezTo>
                <a:cubicBezTo>
                  <a:pt x="5286540" y="980474"/>
                  <a:pt x="5283389" y="980350"/>
                  <a:pt x="5280959" y="980102"/>
                </a:cubicBezTo>
                <a:cubicBezTo>
                  <a:pt x="5278528" y="979854"/>
                  <a:pt x="5276618" y="979482"/>
                  <a:pt x="5275229" y="978986"/>
                </a:cubicBezTo>
                <a:cubicBezTo>
                  <a:pt x="5273840" y="978489"/>
                  <a:pt x="5272897" y="977845"/>
                  <a:pt x="5272401" y="977051"/>
                </a:cubicBezTo>
                <a:cubicBezTo>
                  <a:pt x="5271905" y="976257"/>
                  <a:pt x="5271806" y="975364"/>
                  <a:pt x="5272103" y="974372"/>
                </a:cubicBezTo>
                <a:lnTo>
                  <a:pt x="5308566" y="792206"/>
                </a:lnTo>
                <a:cubicBezTo>
                  <a:pt x="5308665" y="791214"/>
                  <a:pt x="5309137" y="790321"/>
                  <a:pt x="5309980" y="789527"/>
                </a:cubicBezTo>
                <a:cubicBezTo>
                  <a:pt x="5310823" y="788733"/>
                  <a:pt x="5312064" y="788088"/>
                  <a:pt x="5313701" y="787592"/>
                </a:cubicBezTo>
                <a:cubicBezTo>
                  <a:pt x="5315338" y="787096"/>
                  <a:pt x="5317421" y="786724"/>
                  <a:pt x="5319952" y="786476"/>
                </a:cubicBezTo>
                <a:cubicBezTo>
                  <a:pt x="5322482" y="786228"/>
                  <a:pt x="5325632" y="786104"/>
                  <a:pt x="5329402" y="786104"/>
                </a:cubicBezTo>
                <a:close/>
                <a:moveTo>
                  <a:pt x="1632620" y="780157"/>
                </a:moveTo>
                <a:cubicBezTo>
                  <a:pt x="1638474" y="780157"/>
                  <a:pt x="1643112" y="780232"/>
                  <a:pt x="1646535" y="780380"/>
                </a:cubicBezTo>
                <a:cubicBezTo>
                  <a:pt x="1649958" y="780529"/>
                  <a:pt x="1652612" y="780876"/>
                  <a:pt x="1654498" y="781422"/>
                </a:cubicBezTo>
                <a:cubicBezTo>
                  <a:pt x="1656383" y="781968"/>
                  <a:pt x="1657624" y="782787"/>
                  <a:pt x="1658218" y="783878"/>
                </a:cubicBezTo>
                <a:cubicBezTo>
                  <a:pt x="1658815" y="784969"/>
                  <a:pt x="1659210" y="786458"/>
                  <a:pt x="1659409" y="788343"/>
                </a:cubicBezTo>
                <a:lnTo>
                  <a:pt x="1684561" y="959049"/>
                </a:lnTo>
                <a:cubicBezTo>
                  <a:pt x="1685057" y="962621"/>
                  <a:pt x="1685280" y="965449"/>
                  <a:pt x="1685231" y="967532"/>
                </a:cubicBezTo>
                <a:cubicBezTo>
                  <a:pt x="1685181" y="969616"/>
                  <a:pt x="1684487" y="971179"/>
                  <a:pt x="1683147" y="972220"/>
                </a:cubicBezTo>
                <a:cubicBezTo>
                  <a:pt x="1681808" y="973262"/>
                  <a:pt x="1679600" y="973907"/>
                  <a:pt x="1676525" y="974155"/>
                </a:cubicBezTo>
                <a:cubicBezTo>
                  <a:pt x="1673449" y="974403"/>
                  <a:pt x="1669232" y="974527"/>
                  <a:pt x="1663875" y="974527"/>
                </a:cubicBezTo>
                <a:cubicBezTo>
                  <a:pt x="1660104" y="974527"/>
                  <a:pt x="1657028" y="974453"/>
                  <a:pt x="1654647" y="974304"/>
                </a:cubicBezTo>
                <a:cubicBezTo>
                  <a:pt x="1652265" y="974155"/>
                  <a:pt x="1650430" y="973882"/>
                  <a:pt x="1649141" y="973486"/>
                </a:cubicBezTo>
                <a:cubicBezTo>
                  <a:pt x="1647850" y="973089"/>
                  <a:pt x="1646957" y="972493"/>
                  <a:pt x="1646460" y="971699"/>
                </a:cubicBezTo>
                <a:cubicBezTo>
                  <a:pt x="1645965" y="970906"/>
                  <a:pt x="1645668" y="969814"/>
                  <a:pt x="1645569" y="968426"/>
                </a:cubicBezTo>
                <a:lnTo>
                  <a:pt x="1640359" y="929730"/>
                </a:lnTo>
                <a:lnTo>
                  <a:pt x="1568028" y="929730"/>
                </a:lnTo>
                <a:lnTo>
                  <a:pt x="1548086" y="967532"/>
                </a:lnTo>
                <a:cubicBezTo>
                  <a:pt x="1547392" y="968922"/>
                  <a:pt x="1546597" y="970087"/>
                  <a:pt x="1545705" y="971030"/>
                </a:cubicBezTo>
                <a:cubicBezTo>
                  <a:pt x="1544812" y="971972"/>
                  <a:pt x="1543521" y="972692"/>
                  <a:pt x="1541834" y="973188"/>
                </a:cubicBezTo>
                <a:cubicBezTo>
                  <a:pt x="1540147" y="973684"/>
                  <a:pt x="1537891" y="974031"/>
                  <a:pt x="1535064" y="974230"/>
                </a:cubicBezTo>
                <a:cubicBezTo>
                  <a:pt x="1532235" y="974428"/>
                  <a:pt x="1528689" y="974527"/>
                  <a:pt x="1524423" y="974527"/>
                </a:cubicBezTo>
                <a:cubicBezTo>
                  <a:pt x="1519859" y="974527"/>
                  <a:pt x="1516311" y="974378"/>
                  <a:pt x="1513781" y="974081"/>
                </a:cubicBezTo>
                <a:cubicBezTo>
                  <a:pt x="1511252" y="973783"/>
                  <a:pt x="1509565" y="973064"/>
                  <a:pt x="1508722" y="971923"/>
                </a:cubicBezTo>
                <a:cubicBezTo>
                  <a:pt x="1507878" y="970782"/>
                  <a:pt x="1507778" y="969169"/>
                  <a:pt x="1508422" y="967086"/>
                </a:cubicBezTo>
                <a:cubicBezTo>
                  <a:pt x="1509069" y="965002"/>
                  <a:pt x="1510334" y="962224"/>
                  <a:pt x="1512218" y="958752"/>
                </a:cubicBezTo>
                <a:lnTo>
                  <a:pt x="1605682" y="787896"/>
                </a:lnTo>
                <a:cubicBezTo>
                  <a:pt x="1606674" y="786210"/>
                  <a:pt x="1607666" y="784845"/>
                  <a:pt x="1608660" y="783803"/>
                </a:cubicBezTo>
                <a:cubicBezTo>
                  <a:pt x="1609652" y="782762"/>
                  <a:pt x="1611065" y="781968"/>
                  <a:pt x="1612900" y="781422"/>
                </a:cubicBezTo>
                <a:cubicBezTo>
                  <a:pt x="1614735" y="780876"/>
                  <a:pt x="1617217" y="780529"/>
                  <a:pt x="1620341" y="780380"/>
                </a:cubicBezTo>
                <a:cubicBezTo>
                  <a:pt x="1623468" y="780232"/>
                  <a:pt x="1627559" y="780157"/>
                  <a:pt x="1632620" y="780157"/>
                </a:cubicBezTo>
                <a:close/>
                <a:moveTo>
                  <a:pt x="4485562" y="768934"/>
                </a:moveTo>
                <a:cubicBezTo>
                  <a:pt x="4489134" y="768934"/>
                  <a:pt x="4492110" y="769058"/>
                  <a:pt x="4494492" y="769306"/>
                </a:cubicBezTo>
                <a:cubicBezTo>
                  <a:pt x="4496873" y="769554"/>
                  <a:pt x="4498708" y="769951"/>
                  <a:pt x="4499998" y="770497"/>
                </a:cubicBezTo>
                <a:cubicBezTo>
                  <a:pt x="4501288" y="771042"/>
                  <a:pt x="4502156" y="771712"/>
                  <a:pt x="4502603" y="772506"/>
                </a:cubicBezTo>
                <a:cubicBezTo>
                  <a:pt x="4503049" y="773300"/>
                  <a:pt x="4503173" y="774192"/>
                  <a:pt x="4502975" y="775185"/>
                </a:cubicBezTo>
                <a:lnTo>
                  <a:pt x="4497022" y="804802"/>
                </a:lnTo>
                <a:lnTo>
                  <a:pt x="4525745" y="804802"/>
                </a:lnTo>
                <a:cubicBezTo>
                  <a:pt x="4527432" y="804802"/>
                  <a:pt x="4528573" y="805347"/>
                  <a:pt x="4529168" y="806439"/>
                </a:cubicBezTo>
                <a:cubicBezTo>
                  <a:pt x="4529764" y="807530"/>
                  <a:pt x="4530061" y="809118"/>
                  <a:pt x="4530061" y="811201"/>
                </a:cubicBezTo>
                <a:cubicBezTo>
                  <a:pt x="4530061" y="812193"/>
                  <a:pt x="4529962" y="813458"/>
                  <a:pt x="4529764" y="814996"/>
                </a:cubicBezTo>
                <a:cubicBezTo>
                  <a:pt x="4529565" y="816534"/>
                  <a:pt x="4529292" y="818196"/>
                  <a:pt x="4528945" y="819982"/>
                </a:cubicBezTo>
                <a:cubicBezTo>
                  <a:pt x="4528598" y="821768"/>
                  <a:pt x="4528127" y="823554"/>
                  <a:pt x="4527531" y="825340"/>
                </a:cubicBezTo>
                <a:cubicBezTo>
                  <a:pt x="4526936" y="827126"/>
                  <a:pt x="4526266" y="828738"/>
                  <a:pt x="4525522" y="830177"/>
                </a:cubicBezTo>
                <a:cubicBezTo>
                  <a:pt x="4524778" y="831616"/>
                  <a:pt x="4523935" y="832806"/>
                  <a:pt x="4522992" y="833749"/>
                </a:cubicBezTo>
                <a:cubicBezTo>
                  <a:pt x="4522050" y="834692"/>
                  <a:pt x="4521032" y="835163"/>
                  <a:pt x="4519941" y="835163"/>
                </a:cubicBezTo>
                <a:lnTo>
                  <a:pt x="4490920" y="835163"/>
                </a:lnTo>
                <a:lnTo>
                  <a:pt x="4478418" y="897522"/>
                </a:lnTo>
                <a:cubicBezTo>
                  <a:pt x="4478120" y="899010"/>
                  <a:pt x="4477848" y="900771"/>
                  <a:pt x="4477600" y="902806"/>
                </a:cubicBezTo>
                <a:cubicBezTo>
                  <a:pt x="4477351" y="904840"/>
                  <a:pt x="4477227" y="906501"/>
                  <a:pt x="4477227" y="907791"/>
                </a:cubicBezTo>
                <a:cubicBezTo>
                  <a:pt x="4477227" y="911760"/>
                  <a:pt x="4478170" y="914662"/>
                  <a:pt x="4480055" y="916497"/>
                </a:cubicBezTo>
                <a:cubicBezTo>
                  <a:pt x="4481940" y="918333"/>
                  <a:pt x="4484917" y="919251"/>
                  <a:pt x="4488985" y="919251"/>
                </a:cubicBezTo>
                <a:cubicBezTo>
                  <a:pt x="4491366" y="919251"/>
                  <a:pt x="4493400" y="919077"/>
                  <a:pt x="4495087" y="918730"/>
                </a:cubicBezTo>
                <a:cubicBezTo>
                  <a:pt x="4496773" y="918383"/>
                  <a:pt x="4498237" y="917986"/>
                  <a:pt x="4499477" y="917539"/>
                </a:cubicBezTo>
                <a:cubicBezTo>
                  <a:pt x="4500717" y="917093"/>
                  <a:pt x="4501784" y="916696"/>
                  <a:pt x="4502677" y="916349"/>
                </a:cubicBezTo>
                <a:cubicBezTo>
                  <a:pt x="4503570" y="916001"/>
                  <a:pt x="4504413" y="915828"/>
                  <a:pt x="4505207" y="915828"/>
                </a:cubicBezTo>
                <a:cubicBezTo>
                  <a:pt x="4506001" y="915828"/>
                  <a:pt x="4506671" y="916200"/>
                  <a:pt x="4507216" y="916945"/>
                </a:cubicBezTo>
                <a:cubicBezTo>
                  <a:pt x="4507762" y="917688"/>
                  <a:pt x="4508035" y="918903"/>
                  <a:pt x="4508035" y="920590"/>
                </a:cubicBezTo>
                <a:cubicBezTo>
                  <a:pt x="4508035" y="922475"/>
                  <a:pt x="4507836" y="924609"/>
                  <a:pt x="4507440" y="926990"/>
                </a:cubicBezTo>
                <a:cubicBezTo>
                  <a:pt x="4507043" y="929372"/>
                  <a:pt x="4506522" y="931678"/>
                  <a:pt x="4505877" y="933911"/>
                </a:cubicBezTo>
                <a:cubicBezTo>
                  <a:pt x="4505232" y="936143"/>
                  <a:pt x="4504513" y="938177"/>
                  <a:pt x="4503719" y="940012"/>
                </a:cubicBezTo>
                <a:cubicBezTo>
                  <a:pt x="4502925" y="941848"/>
                  <a:pt x="4502082" y="943213"/>
                  <a:pt x="4501189" y="944105"/>
                </a:cubicBezTo>
                <a:cubicBezTo>
                  <a:pt x="4500296" y="944999"/>
                  <a:pt x="4498956" y="945841"/>
                  <a:pt x="4497170" y="946636"/>
                </a:cubicBezTo>
                <a:cubicBezTo>
                  <a:pt x="4495384" y="947429"/>
                  <a:pt x="4493276" y="948123"/>
                  <a:pt x="4490845" y="948719"/>
                </a:cubicBezTo>
                <a:cubicBezTo>
                  <a:pt x="4488414" y="949314"/>
                  <a:pt x="4485810" y="949785"/>
                  <a:pt x="4483032" y="950133"/>
                </a:cubicBezTo>
                <a:cubicBezTo>
                  <a:pt x="4480254" y="950480"/>
                  <a:pt x="4477476" y="950654"/>
                  <a:pt x="4474697" y="950654"/>
                </a:cubicBezTo>
                <a:cubicBezTo>
                  <a:pt x="4468744" y="950654"/>
                  <a:pt x="4463510" y="950034"/>
                  <a:pt x="4458996" y="948793"/>
                </a:cubicBezTo>
                <a:cubicBezTo>
                  <a:pt x="4454482" y="947553"/>
                  <a:pt x="4450686" y="945594"/>
                  <a:pt x="4447611" y="942915"/>
                </a:cubicBezTo>
                <a:cubicBezTo>
                  <a:pt x="4444535" y="940236"/>
                  <a:pt x="4442228" y="936813"/>
                  <a:pt x="4440690" y="932645"/>
                </a:cubicBezTo>
                <a:cubicBezTo>
                  <a:pt x="4439152" y="928478"/>
                  <a:pt x="4438383" y="923418"/>
                  <a:pt x="4438383" y="917465"/>
                </a:cubicBezTo>
                <a:cubicBezTo>
                  <a:pt x="4438383" y="916374"/>
                  <a:pt x="4438433" y="915109"/>
                  <a:pt x="4438532" y="913670"/>
                </a:cubicBezTo>
                <a:cubicBezTo>
                  <a:pt x="4438631" y="912231"/>
                  <a:pt x="4438805" y="910718"/>
                  <a:pt x="4439053" y="909131"/>
                </a:cubicBezTo>
                <a:cubicBezTo>
                  <a:pt x="4439301" y="907543"/>
                  <a:pt x="4439549" y="905931"/>
                  <a:pt x="4439797" y="904294"/>
                </a:cubicBezTo>
                <a:cubicBezTo>
                  <a:pt x="4440045" y="902656"/>
                  <a:pt x="4440318" y="901193"/>
                  <a:pt x="4440616" y="899903"/>
                </a:cubicBezTo>
                <a:lnTo>
                  <a:pt x="4453564" y="835163"/>
                </a:lnTo>
                <a:lnTo>
                  <a:pt x="4437490" y="835163"/>
                </a:lnTo>
                <a:cubicBezTo>
                  <a:pt x="4436200" y="835163"/>
                  <a:pt x="4435258" y="834741"/>
                  <a:pt x="4434663" y="833898"/>
                </a:cubicBezTo>
                <a:cubicBezTo>
                  <a:pt x="4434067" y="833054"/>
                  <a:pt x="4433770" y="831442"/>
                  <a:pt x="4433770" y="829061"/>
                </a:cubicBezTo>
                <a:cubicBezTo>
                  <a:pt x="4433770" y="827374"/>
                  <a:pt x="4433943" y="825166"/>
                  <a:pt x="4434291" y="822438"/>
                </a:cubicBezTo>
                <a:cubicBezTo>
                  <a:pt x="4434638" y="819709"/>
                  <a:pt x="4435208" y="817030"/>
                  <a:pt x="4436002" y="814401"/>
                </a:cubicBezTo>
                <a:cubicBezTo>
                  <a:pt x="4436796" y="811771"/>
                  <a:pt x="4437838" y="809514"/>
                  <a:pt x="4439127" y="807629"/>
                </a:cubicBezTo>
                <a:cubicBezTo>
                  <a:pt x="4440417" y="805744"/>
                  <a:pt x="4441955" y="804802"/>
                  <a:pt x="4443741" y="804802"/>
                </a:cubicBezTo>
                <a:lnTo>
                  <a:pt x="4459666" y="804802"/>
                </a:lnTo>
                <a:lnTo>
                  <a:pt x="4465619" y="775185"/>
                </a:lnTo>
                <a:cubicBezTo>
                  <a:pt x="4465817" y="774192"/>
                  <a:pt x="4466289" y="773300"/>
                  <a:pt x="4467033" y="772506"/>
                </a:cubicBezTo>
                <a:cubicBezTo>
                  <a:pt x="4467777" y="771712"/>
                  <a:pt x="4468918" y="771042"/>
                  <a:pt x="4470456" y="770497"/>
                </a:cubicBezTo>
                <a:cubicBezTo>
                  <a:pt x="4471994" y="769951"/>
                  <a:pt x="4473978" y="769554"/>
                  <a:pt x="4476409" y="769306"/>
                </a:cubicBezTo>
                <a:cubicBezTo>
                  <a:pt x="4478840" y="769058"/>
                  <a:pt x="4481891" y="768934"/>
                  <a:pt x="4485562" y="768934"/>
                </a:cubicBezTo>
                <a:close/>
                <a:moveTo>
                  <a:pt x="4114087" y="768934"/>
                </a:moveTo>
                <a:cubicBezTo>
                  <a:pt x="4117659" y="768934"/>
                  <a:pt x="4120635" y="769058"/>
                  <a:pt x="4123017" y="769306"/>
                </a:cubicBezTo>
                <a:cubicBezTo>
                  <a:pt x="4125398" y="769554"/>
                  <a:pt x="4127233" y="769951"/>
                  <a:pt x="4128523" y="770497"/>
                </a:cubicBezTo>
                <a:cubicBezTo>
                  <a:pt x="4129813" y="771042"/>
                  <a:pt x="4130681" y="771712"/>
                  <a:pt x="4131128" y="772506"/>
                </a:cubicBezTo>
                <a:cubicBezTo>
                  <a:pt x="4131574" y="773300"/>
                  <a:pt x="4131698" y="774192"/>
                  <a:pt x="4131500" y="775185"/>
                </a:cubicBezTo>
                <a:lnTo>
                  <a:pt x="4125547" y="804802"/>
                </a:lnTo>
                <a:lnTo>
                  <a:pt x="4154270" y="804802"/>
                </a:lnTo>
                <a:cubicBezTo>
                  <a:pt x="4155957" y="804802"/>
                  <a:pt x="4157098" y="805347"/>
                  <a:pt x="4157693" y="806439"/>
                </a:cubicBezTo>
                <a:cubicBezTo>
                  <a:pt x="4158289" y="807530"/>
                  <a:pt x="4158586" y="809118"/>
                  <a:pt x="4158586" y="811201"/>
                </a:cubicBezTo>
                <a:cubicBezTo>
                  <a:pt x="4158586" y="812193"/>
                  <a:pt x="4158487" y="813458"/>
                  <a:pt x="4158289" y="814996"/>
                </a:cubicBezTo>
                <a:cubicBezTo>
                  <a:pt x="4158090" y="816534"/>
                  <a:pt x="4157818" y="818196"/>
                  <a:pt x="4157470" y="819982"/>
                </a:cubicBezTo>
                <a:cubicBezTo>
                  <a:pt x="4157123" y="821768"/>
                  <a:pt x="4156652" y="823554"/>
                  <a:pt x="4156056" y="825340"/>
                </a:cubicBezTo>
                <a:cubicBezTo>
                  <a:pt x="4155461" y="827126"/>
                  <a:pt x="4154791" y="828738"/>
                  <a:pt x="4154047" y="830177"/>
                </a:cubicBezTo>
                <a:cubicBezTo>
                  <a:pt x="4153303" y="831616"/>
                  <a:pt x="4152460" y="832806"/>
                  <a:pt x="4151517" y="833749"/>
                </a:cubicBezTo>
                <a:cubicBezTo>
                  <a:pt x="4150575" y="834692"/>
                  <a:pt x="4149558" y="835163"/>
                  <a:pt x="4148466" y="835163"/>
                </a:cubicBezTo>
                <a:lnTo>
                  <a:pt x="4119445" y="835163"/>
                </a:lnTo>
                <a:lnTo>
                  <a:pt x="4106943" y="897522"/>
                </a:lnTo>
                <a:cubicBezTo>
                  <a:pt x="4106645" y="899010"/>
                  <a:pt x="4106373" y="900771"/>
                  <a:pt x="4106125" y="902806"/>
                </a:cubicBezTo>
                <a:cubicBezTo>
                  <a:pt x="4105877" y="904840"/>
                  <a:pt x="4105752" y="906501"/>
                  <a:pt x="4105752" y="907791"/>
                </a:cubicBezTo>
                <a:cubicBezTo>
                  <a:pt x="4105752" y="911760"/>
                  <a:pt x="4106695" y="914662"/>
                  <a:pt x="4108580" y="916497"/>
                </a:cubicBezTo>
                <a:cubicBezTo>
                  <a:pt x="4110465" y="918333"/>
                  <a:pt x="4113442" y="919251"/>
                  <a:pt x="4117510" y="919251"/>
                </a:cubicBezTo>
                <a:cubicBezTo>
                  <a:pt x="4119891" y="919251"/>
                  <a:pt x="4121925" y="919077"/>
                  <a:pt x="4123612" y="918730"/>
                </a:cubicBezTo>
                <a:cubicBezTo>
                  <a:pt x="4125299" y="918383"/>
                  <a:pt x="4126762" y="917986"/>
                  <a:pt x="4128002" y="917539"/>
                </a:cubicBezTo>
                <a:cubicBezTo>
                  <a:pt x="4129243" y="917093"/>
                  <a:pt x="4130309" y="916696"/>
                  <a:pt x="4131202" y="916349"/>
                </a:cubicBezTo>
                <a:cubicBezTo>
                  <a:pt x="4132095" y="916001"/>
                  <a:pt x="4132938" y="915828"/>
                  <a:pt x="4133732" y="915828"/>
                </a:cubicBezTo>
                <a:cubicBezTo>
                  <a:pt x="4134526" y="915828"/>
                  <a:pt x="4135196" y="916200"/>
                  <a:pt x="4135741" y="916945"/>
                </a:cubicBezTo>
                <a:cubicBezTo>
                  <a:pt x="4136287" y="917688"/>
                  <a:pt x="4136560" y="918903"/>
                  <a:pt x="4136560" y="920590"/>
                </a:cubicBezTo>
                <a:cubicBezTo>
                  <a:pt x="4136560" y="922475"/>
                  <a:pt x="4136361" y="924609"/>
                  <a:pt x="4135965" y="926990"/>
                </a:cubicBezTo>
                <a:cubicBezTo>
                  <a:pt x="4135568" y="929372"/>
                  <a:pt x="4135047" y="931678"/>
                  <a:pt x="4134402" y="933911"/>
                </a:cubicBezTo>
                <a:cubicBezTo>
                  <a:pt x="4133757" y="936143"/>
                  <a:pt x="4133038" y="938177"/>
                  <a:pt x="4132244" y="940012"/>
                </a:cubicBezTo>
                <a:cubicBezTo>
                  <a:pt x="4131450" y="941848"/>
                  <a:pt x="4130607" y="943213"/>
                  <a:pt x="4129714" y="944105"/>
                </a:cubicBezTo>
                <a:cubicBezTo>
                  <a:pt x="4128821" y="944999"/>
                  <a:pt x="4127481" y="945841"/>
                  <a:pt x="4125695" y="946636"/>
                </a:cubicBezTo>
                <a:cubicBezTo>
                  <a:pt x="4123909" y="947429"/>
                  <a:pt x="4121801" y="948123"/>
                  <a:pt x="4119370" y="948719"/>
                </a:cubicBezTo>
                <a:cubicBezTo>
                  <a:pt x="4116939" y="949314"/>
                  <a:pt x="4114335" y="949785"/>
                  <a:pt x="4111557" y="950133"/>
                </a:cubicBezTo>
                <a:cubicBezTo>
                  <a:pt x="4108779" y="950480"/>
                  <a:pt x="4106001" y="950654"/>
                  <a:pt x="4103222" y="950654"/>
                </a:cubicBezTo>
                <a:cubicBezTo>
                  <a:pt x="4097269" y="950654"/>
                  <a:pt x="4092036" y="950034"/>
                  <a:pt x="4087521" y="948793"/>
                </a:cubicBezTo>
                <a:cubicBezTo>
                  <a:pt x="4083007" y="947553"/>
                  <a:pt x="4079211" y="945594"/>
                  <a:pt x="4076136" y="942915"/>
                </a:cubicBezTo>
                <a:cubicBezTo>
                  <a:pt x="4073060" y="940236"/>
                  <a:pt x="4070753" y="936813"/>
                  <a:pt x="4069215" y="932645"/>
                </a:cubicBezTo>
                <a:cubicBezTo>
                  <a:pt x="4067677" y="928478"/>
                  <a:pt x="4066908" y="923418"/>
                  <a:pt x="4066908" y="917465"/>
                </a:cubicBezTo>
                <a:cubicBezTo>
                  <a:pt x="4066908" y="916374"/>
                  <a:pt x="4066958" y="915109"/>
                  <a:pt x="4067057" y="913670"/>
                </a:cubicBezTo>
                <a:cubicBezTo>
                  <a:pt x="4067156" y="912231"/>
                  <a:pt x="4067330" y="910718"/>
                  <a:pt x="4067578" y="909131"/>
                </a:cubicBezTo>
                <a:cubicBezTo>
                  <a:pt x="4067826" y="907543"/>
                  <a:pt x="4068074" y="905931"/>
                  <a:pt x="4068322" y="904294"/>
                </a:cubicBezTo>
                <a:cubicBezTo>
                  <a:pt x="4068570" y="902656"/>
                  <a:pt x="4068843" y="901193"/>
                  <a:pt x="4069141" y="899903"/>
                </a:cubicBezTo>
                <a:lnTo>
                  <a:pt x="4082089" y="835163"/>
                </a:lnTo>
                <a:lnTo>
                  <a:pt x="4066015" y="835163"/>
                </a:lnTo>
                <a:cubicBezTo>
                  <a:pt x="4064726" y="835163"/>
                  <a:pt x="4063783" y="834741"/>
                  <a:pt x="4063188" y="833898"/>
                </a:cubicBezTo>
                <a:cubicBezTo>
                  <a:pt x="4062592" y="833054"/>
                  <a:pt x="4062295" y="831442"/>
                  <a:pt x="4062295" y="829061"/>
                </a:cubicBezTo>
                <a:cubicBezTo>
                  <a:pt x="4062295" y="827374"/>
                  <a:pt x="4062468" y="825166"/>
                  <a:pt x="4062816" y="822438"/>
                </a:cubicBezTo>
                <a:cubicBezTo>
                  <a:pt x="4063163" y="819709"/>
                  <a:pt x="4063733" y="817030"/>
                  <a:pt x="4064527" y="814401"/>
                </a:cubicBezTo>
                <a:cubicBezTo>
                  <a:pt x="4065321" y="811771"/>
                  <a:pt x="4066363" y="809514"/>
                  <a:pt x="4067652" y="807629"/>
                </a:cubicBezTo>
                <a:cubicBezTo>
                  <a:pt x="4068942" y="805744"/>
                  <a:pt x="4070480" y="804802"/>
                  <a:pt x="4072266" y="804802"/>
                </a:cubicBezTo>
                <a:lnTo>
                  <a:pt x="4088191" y="804802"/>
                </a:lnTo>
                <a:lnTo>
                  <a:pt x="4094144" y="775185"/>
                </a:lnTo>
                <a:cubicBezTo>
                  <a:pt x="4094342" y="774192"/>
                  <a:pt x="4094814" y="773300"/>
                  <a:pt x="4095558" y="772506"/>
                </a:cubicBezTo>
                <a:cubicBezTo>
                  <a:pt x="4096302" y="771712"/>
                  <a:pt x="4097443" y="771042"/>
                  <a:pt x="4098981" y="770497"/>
                </a:cubicBezTo>
                <a:cubicBezTo>
                  <a:pt x="4100519" y="769951"/>
                  <a:pt x="4102503" y="769554"/>
                  <a:pt x="4104934" y="769306"/>
                </a:cubicBezTo>
                <a:cubicBezTo>
                  <a:pt x="4107365" y="769058"/>
                  <a:pt x="4110416" y="768934"/>
                  <a:pt x="4114087" y="768934"/>
                </a:cubicBezTo>
                <a:close/>
                <a:moveTo>
                  <a:pt x="1762993" y="766465"/>
                </a:moveTo>
                <a:cubicBezTo>
                  <a:pt x="1766664" y="766465"/>
                  <a:pt x="1769666" y="766614"/>
                  <a:pt x="1771999" y="766911"/>
                </a:cubicBezTo>
                <a:cubicBezTo>
                  <a:pt x="1774330" y="767209"/>
                  <a:pt x="1776140" y="767631"/>
                  <a:pt x="1777430" y="768177"/>
                </a:cubicBezTo>
                <a:cubicBezTo>
                  <a:pt x="1778720" y="768722"/>
                  <a:pt x="1779564" y="769392"/>
                  <a:pt x="1779960" y="770186"/>
                </a:cubicBezTo>
                <a:cubicBezTo>
                  <a:pt x="1780357" y="770980"/>
                  <a:pt x="1780456" y="771872"/>
                  <a:pt x="1780259" y="772864"/>
                </a:cubicBezTo>
                <a:lnTo>
                  <a:pt x="1741265" y="968574"/>
                </a:lnTo>
                <a:cubicBezTo>
                  <a:pt x="1741066" y="969567"/>
                  <a:pt x="1740595" y="970434"/>
                  <a:pt x="1739852" y="971179"/>
                </a:cubicBezTo>
                <a:cubicBezTo>
                  <a:pt x="1739106" y="971923"/>
                  <a:pt x="1737990" y="972542"/>
                  <a:pt x="1736502" y="973039"/>
                </a:cubicBezTo>
                <a:cubicBezTo>
                  <a:pt x="1735015" y="973535"/>
                  <a:pt x="1733029" y="973907"/>
                  <a:pt x="1730550" y="974155"/>
                </a:cubicBezTo>
                <a:cubicBezTo>
                  <a:pt x="1728068" y="974403"/>
                  <a:pt x="1725043" y="974527"/>
                  <a:pt x="1721470" y="974527"/>
                </a:cubicBezTo>
                <a:cubicBezTo>
                  <a:pt x="1717700" y="974527"/>
                  <a:pt x="1714650" y="974403"/>
                  <a:pt x="1712318" y="974155"/>
                </a:cubicBezTo>
                <a:cubicBezTo>
                  <a:pt x="1709985" y="973907"/>
                  <a:pt x="1708175" y="973535"/>
                  <a:pt x="1706885" y="973039"/>
                </a:cubicBezTo>
                <a:cubicBezTo>
                  <a:pt x="1705596" y="972542"/>
                  <a:pt x="1704727" y="971923"/>
                  <a:pt x="1704281" y="971179"/>
                </a:cubicBezTo>
                <a:cubicBezTo>
                  <a:pt x="1703834" y="970434"/>
                  <a:pt x="1703711" y="969567"/>
                  <a:pt x="1703909" y="968574"/>
                </a:cubicBezTo>
                <a:lnTo>
                  <a:pt x="1743050" y="772864"/>
                </a:lnTo>
                <a:cubicBezTo>
                  <a:pt x="1743249" y="771872"/>
                  <a:pt x="1743697" y="770980"/>
                  <a:pt x="1744391" y="770186"/>
                </a:cubicBezTo>
                <a:cubicBezTo>
                  <a:pt x="1745084" y="769392"/>
                  <a:pt x="1746227" y="768722"/>
                  <a:pt x="1747813" y="768177"/>
                </a:cubicBezTo>
                <a:cubicBezTo>
                  <a:pt x="1749400" y="767631"/>
                  <a:pt x="1751410" y="767209"/>
                  <a:pt x="1753841" y="766911"/>
                </a:cubicBezTo>
                <a:cubicBezTo>
                  <a:pt x="1756271" y="766614"/>
                  <a:pt x="1759323" y="766465"/>
                  <a:pt x="1762993" y="766465"/>
                </a:cubicBezTo>
                <a:close/>
                <a:moveTo>
                  <a:pt x="10390672" y="759535"/>
                </a:moveTo>
                <a:cubicBezTo>
                  <a:pt x="10395633" y="759535"/>
                  <a:pt x="10400346" y="759907"/>
                  <a:pt x="10404811" y="760651"/>
                </a:cubicBezTo>
                <a:cubicBezTo>
                  <a:pt x="10409275" y="761395"/>
                  <a:pt x="10413343" y="762338"/>
                  <a:pt x="10417014" y="763479"/>
                </a:cubicBezTo>
                <a:cubicBezTo>
                  <a:pt x="10420686" y="764620"/>
                  <a:pt x="10423811" y="765885"/>
                  <a:pt x="10426391" y="767274"/>
                </a:cubicBezTo>
                <a:cubicBezTo>
                  <a:pt x="10428970" y="768663"/>
                  <a:pt x="10430756" y="769829"/>
                  <a:pt x="10431748" y="770771"/>
                </a:cubicBezTo>
                <a:cubicBezTo>
                  <a:pt x="10432741" y="771714"/>
                  <a:pt x="10433460" y="772706"/>
                  <a:pt x="10433906" y="773748"/>
                </a:cubicBezTo>
                <a:cubicBezTo>
                  <a:pt x="10434353" y="774790"/>
                  <a:pt x="10434576" y="776104"/>
                  <a:pt x="10434576" y="777692"/>
                </a:cubicBezTo>
                <a:cubicBezTo>
                  <a:pt x="10434576" y="778486"/>
                  <a:pt x="10434502" y="779626"/>
                  <a:pt x="10434353" y="781115"/>
                </a:cubicBezTo>
                <a:cubicBezTo>
                  <a:pt x="10434204" y="782603"/>
                  <a:pt x="10433981" y="784240"/>
                  <a:pt x="10433683" y="786026"/>
                </a:cubicBezTo>
                <a:cubicBezTo>
                  <a:pt x="10433386" y="787812"/>
                  <a:pt x="10433013" y="789623"/>
                  <a:pt x="10432567" y="791458"/>
                </a:cubicBezTo>
                <a:cubicBezTo>
                  <a:pt x="10432121" y="793294"/>
                  <a:pt x="10431575" y="794981"/>
                  <a:pt x="10430930" y="796519"/>
                </a:cubicBezTo>
                <a:cubicBezTo>
                  <a:pt x="10430285" y="798056"/>
                  <a:pt x="10429566" y="799322"/>
                  <a:pt x="10428772" y="800314"/>
                </a:cubicBezTo>
                <a:cubicBezTo>
                  <a:pt x="10427978" y="801306"/>
                  <a:pt x="10427135" y="801802"/>
                  <a:pt x="10426242" y="801802"/>
                </a:cubicBezTo>
                <a:cubicBezTo>
                  <a:pt x="10424853" y="801802"/>
                  <a:pt x="10423116" y="801182"/>
                  <a:pt x="10421033" y="799942"/>
                </a:cubicBezTo>
                <a:cubicBezTo>
                  <a:pt x="10418949" y="798701"/>
                  <a:pt x="10416394" y="797362"/>
                  <a:pt x="10413368" y="795923"/>
                </a:cubicBezTo>
                <a:cubicBezTo>
                  <a:pt x="10410342" y="794485"/>
                  <a:pt x="10406795" y="793145"/>
                  <a:pt x="10402727" y="791905"/>
                </a:cubicBezTo>
                <a:cubicBezTo>
                  <a:pt x="10398659" y="790664"/>
                  <a:pt x="10394045" y="790044"/>
                  <a:pt x="10388886" y="790044"/>
                </a:cubicBezTo>
                <a:cubicBezTo>
                  <a:pt x="10383528" y="790044"/>
                  <a:pt x="10378989" y="790789"/>
                  <a:pt x="10375268" y="792277"/>
                </a:cubicBezTo>
                <a:cubicBezTo>
                  <a:pt x="10371547" y="793765"/>
                  <a:pt x="10368496" y="795725"/>
                  <a:pt x="10366115" y="798156"/>
                </a:cubicBezTo>
                <a:cubicBezTo>
                  <a:pt x="10363734" y="800587"/>
                  <a:pt x="10361973" y="803315"/>
                  <a:pt x="10360832" y="806341"/>
                </a:cubicBezTo>
                <a:cubicBezTo>
                  <a:pt x="10359691" y="809367"/>
                  <a:pt x="10359120" y="812418"/>
                  <a:pt x="10359120" y="815494"/>
                </a:cubicBezTo>
                <a:cubicBezTo>
                  <a:pt x="10359120" y="819066"/>
                  <a:pt x="10360013" y="822216"/>
                  <a:pt x="10361799" y="824945"/>
                </a:cubicBezTo>
                <a:cubicBezTo>
                  <a:pt x="10363585" y="827674"/>
                  <a:pt x="10365966" y="830203"/>
                  <a:pt x="10368943" y="832535"/>
                </a:cubicBezTo>
                <a:cubicBezTo>
                  <a:pt x="10371920" y="834866"/>
                  <a:pt x="10375318" y="837124"/>
                  <a:pt x="10379138" y="839307"/>
                </a:cubicBezTo>
                <a:cubicBezTo>
                  <a:pt x="10382958" y="841489"/>
                  <a:pt x="10386827" y="843772"/>
                  <a:pt x="10390746" y="846153"/>
                </a:cubicBezTo>
                <a:cubicBezTo>
                  <a:pt x="10394665" y="848534"/>
                  <a:pt x="10398535" y="851139"/>
                  <a:pt x="10402355" y="853967"/>
                </a:cubicBezTo>
                <a:cubicBezTo>
                  <a:pt x="10406175" y="856794"/>
                  <a:pt x="10409573" y="860069"/>
                  <a:pt x="10412550" y="863789"/>
                </a:cubicBezTo>
                <a:cubicBezTo>
                  <a:pt x="10415526" y="867510"/>
                  <a:pt x="10417907" y="871776"/>
                  <a:pt x="10419693" y="876589"/>
                </a:cubicBezTo>
                <a:cubicBezTo>
                  <a:pt x="10421479" y="881400"/>
                  <a:pt x="10422372" y="886932"/>
                  <a:pt x="10422372" y="893183"/>
                </a:cubicBezTo>
                <a:cubicBezTo>
                  <a:pt x="10422372" y="902510"/>
                  <a:pt x="10420487" y="911166"/>
                  <a:pt x="10416717" y="919153"/>
                </a:cubicBezTo>
                <a:cubicBezTo>
                  <a:pt x="10412946" y="927141"/>
                  <a:pt x="10407613" y="934086"/>
                  <a:pt x="10400718" y="939989"/>
                </a:cubicBezTo>
                <a:cubicBezTo>
                  <a:pt x="10393822" y="945892"/>
                  <a:pt x="10385488" y="950531"/>
                  <a:pt x="10375715" y="953905"/>
                </a:cubicBezTo>
                <a:cubicBezTo>
                  <a:pt x="10365942" y="957278"/>
                  <a:pt x="10355102" y="958965"/>
                  <a:pt x="10343196" y="958965"/>
                </a:cubicBezTo>
                <a:cubicBezTo>
                  <a:pt x="10336746" y="958965"/>
                  <a:pt x="10330793" y="958444"/>
                  <a:pt x="10325336" y="957402"/>
                </a:cubicBezTo>
                <a:cubicBezTo>
                  <a:pt x="10319879" y="956360"/>
                  <a:pt x="10315042" y="955095"/>
                  <a:pt x="10310826" y="953607"/>
                </a:cubicBezTo>
                <a:cubicBezTo>
                  <a:pt x="10306609" y="952119"/>
                  <a:pt x="10303062" y="950556"/>
                  <a:pt x="10300184" y="948919"/>
                </a:cubicBezTo>
                <a:cubicBezTo>
                  <a:pt x="10297307" y="947282"/>
                  <a:pt x="10295174" y="945719"/>
                  <a:pt x="10293785" y="944231"/>
                </a:cubicBezTo>
                <a:cubicBezTo>
                  <a:pt x="10292396" y="942743"/>
                  <a:pt x="10291701" y="940510"/>
                  <a:pt x="10291701" y="937533"/>
                </a:cubicBezTo>
                <a:cubicBezTo>
                  <a:pt x="10291701" y="936740"/>
                  <a:pt x="10291800" y="935549"/>
                  <a:pt x="10291999" y="933962"/>
                </a:cubicBezTo>
                <a:cubicBezTo>
                  <a:pt x="10292197" y="932374"/>
                  <a:pt x="10292470" y="930663"/>
                  <a:pt x="10292817" y="928827"/>
                </a:cubicBezTo>
                <a:cubicBezTo>
                  <a:pt x="10293165" y="926991"/>
                  <a:pt x="10293586" y="925106"/>
                  <a:pt x="10294082" y="923172"/>
                </a:cubicBezTo>
                <a:cubicBezTo>
                  <a:pt x="10294579" y="921237"/>
                  <a:pt x="10295174" y="919476"/>
                  <a:pt x="10295868" y="917888"/>
                </a:cubicBezTo>
                <a:cubicBezTo>
                  <a:pt x="10296563" y="916301"/>
                  <a:pt x="10297332" y="915010"/>
                  <a:pt x="10298175" y="914019"/>
                </a:cubicBezTo>
                <a:cubicBezTo>
                  <a:pt x="10299019" y="913026"/>
                  <a:pt x="10299936" y="912530"/>
                  <a:pt x="10300929" y="912530"/>
                </a:cubicBezTo>
                <a:cubicBezTo>
                  <a:pt x="10302615" y="912530"/>
                  <a:pt x="10304624" y="913299"/>
                  <a:pt x="10306956" y="914837"/>
                </a:cubicBezTo>
                <a:cubicBezTo>
                  <a:pt x="10309288" y="916375"/>
                  <a:pt x="10312190" y="918062"/>
                  <a:pt x="10315663" y="919897"/>
                </a:cubicBezTo>
                <a:cubicBezTo>
                  <a:pt x="10319135" y="921733"/>
                  <a:pt x="10323253" y="923444"/>
                  <a:pt x="10328015" y="925032"/>
                </a:cubicBezTo>
                <a:cubicBezTo>
                  <a:pt x="10332778" y="926620"/>
                  <a:pt x="10338483" y="927413"/>
                  <a:pt x="10345130" y="927413"/>
                </a:cubicBezTo>
                <a:cubicBezTo>
                  <a:pt x="10350984" y="927413"/>
                  <a:pt x="10356119" y="926669"/>
                  <a:pt x="10360534" y="925181"/>
                </a:cubicBezTo>
                <a:cubicBezTo>
                  <a:pt x="10364949" y="923692"/>
                  <a:pt x="10368645" y="921659"/>
                  <a:pt x="10371622" y="919079"/>
                </a:cubicBezTo>
                <a:cubicBezTo>
                  <a:pt x="10374598" y="916499"/>
                  <a:pt x="10376856" y="913498"/>
                  <a:pt x="10378394" y="910075"/>
                </a:cubicBezTo>
                <a:cubicBezTo>
                  <a:pt x="10379931" y="906652"/>
                  <a:pt x="10380700" y="902906"/>
                  <a:pt x="10380700" y="898838"/>
                </a:cubicBezTo>
                <a:cubicBezTo>
                  <a:pt x="10380700" y="895167"/>
                  <a:pt x="10379807" y="891942"/>
                  <a:pt x="10378021" y="889164"/>
                </a:cubicBezTo>
                <a:cubicBezTo>
                  <a:pt x="10376236" y="886386"/>
                  <a:pt x="10373879" y="883832"/>
                  <a:pt x="10370952" y="881499"/>
                </a:cubicBezTo>
                <a:cubicBezTo>
                  <a:pt x="10368025" y="879168"/>
                  <a:pt x="10364701" y="876960"/>
                  <a:pt x="10360981" y="874877"/>
                </a:cubicBezTo>
                <a:cubicBezTo>
                  <a:pt x="10357260" y="872793"/>
                  <a:pt x="10353465" y="870561"/>
                  <a:pt x="10349595" y="868179"/>
                </a:cubicBezTo>
                <a:cubicBezTo>
                  <a:pt x="10345726" y="865798"/>
                  <a:pt x="10341931" y="863219"/>
                  <a:pt x="10338210" y="860441"/>
                </a:cubicBezTo>
                <a:cubicBezTo>
                  <a:pt x="10334489" y="857662"/>
                  <a:pt x="10331165" y="854412"/>
                  <a:pt x="10328238" y="850692"/>
                </a:cubicBezTo>
                <a:cubicBezTo>
                  <a:pt x="10325312" y="846971"/>
                  <a:pt x="10322955" y="842681"/>
                  <a:pt x="10321169" y="837819"/>
                </a:cubicBezTo>
                <a:cubicBezTo>
                  <a:pt x="10319383" y="832957"/>
                  <a:pt x="10318490" y="827301"/>
                  <a:pt x="10318490" y="820852"/>
                </a:cubicBezTo>
                <a:cubicBezTo>
                  <a:pt x="10318490" y="811922"/>
                  <a:pt x="10320276" y="803687"/>
                  <a:pt x="10323848" y="796146"/>
                </a:cubicBezTo>
                <a:cubicBezTo>
                  <a:pt x="10327420" y="788606"/>
                  <a:pt x="10332381" y="782132"/>
                  <a:pt x="10338731" y="776725"/>
                </a:cubicBezTo>
                <a:cubicBezTo>
                  <a:pt x="10345081" y="771317"/>
                  <a:pt x="10352671" y="767100"/>
                  <a:pt x="10361502" y="764074"/>
                </a:cubicBezTo>
                <a:cubicBezTo>
                  <a:pt x="10370332" y="761048"/>
                  <a:pt x="10380055" y="759535"/>
                  <a:pt x="10390672" y="759535"/>
                </a:cubicBezTo>
                <a:close/>
                <a:moveTo>
                  <a:pt x="631082" y="757273"/>
                </a:moveTo>
                <a:cubicBezTo>
                  <a:pt x="641522" y="757273"/>
                  <a:pt x="650500" y="758506"/>
                  <a:pt x="658013" y="760973"/>
                </a:cubicBezTo>
                <a:cubicBezTo>
                  <a:pt x="665528" y="763439"/>
                  <a:pt x="671694" y="766708"/>
                  <a:pt x="676512" y="770781"/>
                </a:cubicBezTo>
                <a:cubicBezTo>
                  <a:pt x="681331" y="774854"/>
                  <a:pt x="684916" y="779500"/>
                  <a:pt x="687267" y="784720"/>
                </a:cubicBezTo>
                <a:cubicBezTo>
                  <a:pt x="689619" y="789940"/>
                  <a:pt x="690795" y="795303"/>
                  <a:pt x="690795" y="800810"/>
                </a:cubicBezTo>
                <a:cubicBezTo>
                  <a:pt x="690795" y="809069"/>
                  <a:pt x="688931" y="816498"/>
                  <a:pt x="685202" y="823094"/>
                </a:cubicBezTo>
                <a:cubicBezTo>
                  <a:pt x="681474" y="829691"/>
                  <a:pt x="675681" y="835369"/>
                  <a:pt x="667822" y="840131"/>
                </a:cubicBezTo>
                <a:cubicBezTo>
                  <a:pt x="659964" y="844891"/>
                  <a:pt x="649983" y="848534"/>
                  <a:pt x="637880" y="851058"/>
                </a:cubicBezTo>
                <a:cubicBezTo>
                  <a:pt x="625777" y="853582"/>
                  <a:pt x="611351" y="854844"/>
                  <a:pt x="594601" y="854844"/>
                </a:cubicBezTo>
                <a:lnTo>
                  <a:pt x="578770" y="854844"/>
                </a:lnTo>
                <a:cubicBezTo>
                  <a:pt x="578311" y="857482"/>
                  <a:pt x="577966" y="860092"/>
                  <a:pt x="577737" y="862674"/>
                </a:cubicBezTo>
                <a:cubicBezTo>
                  <a:pt x="577508" y="865255"/>
                  <a:pt x="577393" y="867635"/>
                  <a:pt x="577393" y="869815"/>
                </a:cubicBezTo>
                <a:cubicBezTo>
                  <a:pt x="577393" y="879107"/>
                  <a:pt x="579802" y="886106"/>
                  <a:pt x="584620" y="890809"/>
                </a:cubicBezTo>
                <a:cubicBezTo>
                  <a:pt x="589438" y="895513"/>
                  <a:pt x="597182" y="897864"/>
                  <a:pt x="607851" y="897864"/>
                </a:cubicBezTo>
                <a:cubicBezTo>
                  <a:pt x="615423" y="897864"/>
                  <a:pt x="622220" y="897320"/>
                  <a:pt x="628243" y="896230"/>
                </a:cubicBezTo>
                <a:cubicBezTo>
                  <a:pt x="634266" y="895140"/>
                  <a:pt x="639543" y="893935"/>
                  <a:pt x="644075" y="892616"/>
                </a:cubicBezTo>
                <a:cubicBezTo>
                  <a:pt x="648606" y="891297"/>
                  <a:pt x="652364" y="890092"/>
                  <a:pt x="655346" y="889002"/>
                </a:cubicBezTo>
                <a:cubicBezTo>
                  <a:pt x="658329" y="887912"/>
                  <a:pt x="660509" y="887367"/>
                  <a:pt x="661885" y="887367"/>
                </a:cubicBezTo>
                <a:cubicBezTo>
                  <a:pt x="663262" y="887367"/>
                  <a:pt x="664237" y="887769"/>
                  <a:pt x="664811" y="888572"/>
                </a:cubicBezTo>
                <a:cubicBezTo>
                  <a:pt x="665384" y="889375"/>
                  <a:pt x="665671" y="890637"/>
                  <a:pt x="665671" y="892358"/>
                </a:cubicBezTo>
                <a:cubicBezTo>
                  <a:pt x="665671" y="894309"/>
                  <a:pt x="665499" y="896545"/>
                  <a:pt x="665155" y="899069"/>
                </a:cubicBezTo>
                <a:cubicBezTo>
                  <a:pt x="664811" y="901593"/>
                  <a:pt x="664323" y="904088"/>
                  <a:pt x="663692" y="906555"/>
                </a:cubicBezTo>
                <a:cubicBezTo>
                  <a:pt x="663061" y="909021"/>
                  <a:pt x="662258" y="911345"/>
                  <a:pt x="661283" y="913524"/>
                </a:cubicBezTo>
                <a:cubicBezTo>
                  <a:pt x="660308" y="915704"/>
                  <a:pt x="659189" y="917367"/>
                  <a:pt x="657927" y="918514"/>
                </a:cubicBezTo>
                <a:cubicBezTo>
                  <a:pt x="656551" y="919891"/>
                  <a:pt x="654027" y="921268"/>
                  <a:pt x="650356" y="922644"/>
                </a:cubicBezTo>
                <a:cubicBezTo>
                  <a:pt x="646685" y="924021"/>
                  <a:pt x="642268" y="925283"/>
                  <a:pt x="637105" y="926430"/>
                </a:cubicBezTo>
                <a:cubicBezTo>
                  <a:pt x="631943" y="927578"/>
                  <a:pt x="626150" y="928524"/>
                  <a:pt x="619725" y="929270"/>
                </a:cubicBezTo>
                <a:cubicBezTo>
                  <a:pt x="613301" y="930016"/>
                  <a:pt x="606761" y="930388"/>
                  <a:pt x="600108" y="930388"/>
                </a:cubicBezTo>
                <a:cubicBezTo>
                  <a:pt x="589095" y="930388"/>
                  <a:pt x="579486" y="929241"/>
                  <a:pt x="571284" y="926947"/>
                </a:cubicBezTo>
                <a:cubicBezTo>
                  <a:pt x="563081" y="924652"/>
                  <a:pt x="556227" y="921153"/>
                  <a:pt x="550720" y="916449"/>
                </a:cubicBezTo>
                <a:cubicBezTo>
                  <a:pt x="545213" y="911746"/>
                  <a:pt x="541083" y="905752"/>
                  <a:pt x="538330" y="898467"/>
                </a:cubicBezTo>
                <a:cubicBezTo>
                  <a:pt x="535577" y="891182"/>
                  <a:pt x="534200" y="882549"/>
                  <a:pt x="534200" y="872568"/>
                </a:cubicBezTo>
                <a:cubicBezTo>
                  <a:pt x="534200" y="864882"/>
                  <a:pt x="534917" y="856651"/>
                  <a:pt x="536351" y="847874"/>
                </a:cubicBezTo>
                <a:cubicBezTo>
                  <a:pt x="537785" y="839098"/>
                  <a:pt x="540108" y="830437"/>
                  <a:pt x="543320" y="821890"/>
                </a:cubicBezTo>
                <a:cubicBezTo>
                  <a:pt x="546533" y="813343"/>
                  <a:pt x="550663" y="805169"/>
                  <a:pt x="555710" y="797368"/>
                </a:cubicBezTo>
                <a:cubicBezTo>
                  <a:pt x="560758" y="789567"/>
                  <a:pt x="566867" y="782712"/>
                  <a:pt x="574037" y="776804"/>
                </a:cubicBezTo>
                <a:cubicBezTo>
                  <a:pt x="581207" y="770896"/>
                  <a:pt x="589496" y="766164"/>
                  <a:pt x="598903" y="762607"/>
                </a:cubicBezTo>
                <a:cubicBezTo>
                  <a:pt x="608310" y="759051"/>
                  <a:pt x="619037" y="757273"/>
                  <a:pt x="631082" y="757273"/>
                </a:cubicBezTo>
                <a:close/>
                <a:moveTo>
                  <a:pt x="269132" y="757273"/>
                </a:moveTo>
                <a:cubicBezTo>
                  <a:pt x="279572" y="757273"/>
                  <a:pt x="288549" y="758506"/>
                  <a:pt x="296063" y="760973"/>
                </a:cubicBezTo>
                <a:cubicBezTo>
                  <a:pt x="303578" y="763439"/>
                  <a:pt x="309744" y="766708"/>
                  <a:pt x="314562" y="770781"/>
                </a:cubicBezTo>
                <a:cubicBezTo>
                  <a:pt x="319381" y="774854"/>
                  <a:pt x="322966" y="779500"/>
                  <a:pt x="325318" y="784720"/>
                </a:cubicBezTo>
                <a:cubicBezTo>
                  <a:pt x="327669" y="789940"/>
                  <a:pt x="328845" y="795303"/>
                  <a:pt x="328845" y="800810"/>
                </a:cubicBezTo>
                <a:cubicBezTo>
                  <a:pt x="328845" y="809069"/>
                  <a:pt x="326981" y="816498"/>
                  <a:pt x="323253" y="823094"/>
                </a:cubicBezTo>
                <a:cubicBezTo>
                  <a:pt x="319524" y="829691"/>
                  <a:pt x="313731" y="835369"/>
                  <a:pt x="305872" y="840131"/>
                </a:cubicBezTo>
                <a:cubicBezTo>
                  <a:pt x="298014" y="844891"/>
                  <a:pt x="288033" y="848534"/>
                  <a:pt x="275930" y="851058"/>
                </a:cubicBezTo>
                <a:cubicBezTo>
                  <a:pt x="263827" y="853582"/>
                  <a:pt x="249400" y="854844"/>
                  <a:pt x="232651" y="854844"/>
                </a:cubicBezTo>
                <a:lnTo>
                  <a:pt x="216819" y="854844"/>
                </a:lnTo>
                <a:cubicBezTo>
                  <a:pt x="216361" y="857482"/>
                  <a:pt x="216017" y="860092"/>
                  <a:pt x="215787" y="862674"/>
                </a:cubicBezTo>
                <a:cubicBezTo>
                  <a:pt x="215557" y="865255"/>
                  <a:pt x="215443" y="867635"/>
                  <a:pt x="215443" y="869815"/>
                </a:cubicBezTo>
                <a:cubicBezTo>
                  <a:pt x="215443" y="879107"/>
                  <a:pt x="217852" y="886106"/>
                  <a:pt x="222670" y="890809"/>
                </a:cubicBezTo>
                <a:cubicBezTo>
                  <a:pt x="227489" y="895513"/>
                  <a:pt x="235232" y="897864"/>
                  <a:pt x="245901" y="897864"/>
                </a:cubicBezTo>
                <a:cubicBezTo>
                  <a:pt x="253473" y="897864"/>
                  <a:pt x="260270" y="897320"/>
                  <a:pt x="266293" y="896230"/>
                </a:cubicBezTo>
                <a:cubicBezTo>
                  <a:pt x="272316" y="895140"/>
                  <a:pt x="277593" y="893935"/>
                  <a:pt x="282125" y="892616"/>
                </a:cubicBezTo>
                <a:cubicBezTo>
                  <a:pt x="286656" y="891297"/>
                  <a:pt x="290414" y="890092"/>
                  <a:pt x="293396" y="889002"/>
                </a:cubicBezTo>
                <a:cubicBezTo>
                  <a:pt x="296379" y="887912"/>
                  <a:pt x="298559" y="887367"/>
                  <a:pt x="299935" y="887367"/>
                </a:cubicBezTo>
                <a:cubicBezTo>
                  <a:pt x="301312" y="887367"/>
                  <a:pt x="302287" y="887769"/>
                  <a:pt x="302861" y="888572"/>
                </a:cubicBezTo>
                <a:cubicBezTo>
                  <a:pt x="303434" y="889375"/>
                  <a:pt x="303721" y="890637"/>
                  <a:pt x="303721" y="892358"/>
                </a:cubicBezTo>
                <a:cubicBezTo>
                  <a:pt x="303721" y="894309"/>
                  <a:pt x="303549" y="896545"/>
                  <a:pt x="303205" y="899069"/>
                </a:cubicBezTo>
                <a:cubicBezTo>
                  <a:pt x="302861" y="901593"/>
                  <a:pt x="302373" y="904088"/>
                  <a:pt x="301742" y="906555"/>
                </a:cubicBezTo>
                <a:cubicBezTo>
                  <a:pt x="301111" y="909021"/>
                  <a:pt x="300308" y="911345"/>
                  <a:pt x="299333" y="913524"/>
                </a:cubicBezTo>
                <a:cubicBezTo>
                  <a:pt x="298358" y="915704"/>
                  <a:pt x="297239" y="917367"/>
                  <a:pt x="295978" y="918514"/>
                </a:cubicBezTo>
                <a:cubicBezTo>
                  <a:pt x="294601" y="919891"/>
                  <a:pt x="292077" y="921268"/>
                  <a:pt x="288406" y="922644"/>
                </a:cubicBezTo>
                <a:cubicBezTo>
                  <a:pt x="284735" y="924021"/>
                  <a:pt x="280318" y="925283"/>
                  <a:pt x="275156" y="926430"/>
                </a:cubicBezTo>
                <a:cubicBezTo>
                  <a:pt x="269993" y="927578"/>
                  <a:pt x="264199" y="928524"/>
                  <a:pt x="257775" y="929270"/>
                </a:cubicBezTo>
                <a:cubicBezTo>
                  <a:pt x="251351" y="930016"/>
                  <a:pt x="244812" y="930388"/>
                  <a:pt x="238158" y="930388"/>
                </a:cubicBezTo>
                <a:cubicBezTo>
                  <a:pt x="227145" y="930388"/>
                  <a:pt x="217536" y="929241"/>
                  <a:pt x="209334" y="926947"/>
                </a:cubicBezTo>
                <a:cubicBezTo>
                  <a:pt x="201131" y="924652"/>
                  <a:pt x="194277" y="921153"/>
                  <a:pt x="188770" y="916449"/>
                </a:cubicBezTo>
                <a:cubicBezTo>
                  <a:pt x="183264" y="911746"/>
                  <a:pt x="179133" y="905752"/>
                  <a:pt x="176380" y="898467"/>
                </a:cubicBezTo>
                <a:cubicBezTo>
                  <a:pt x="173627" y="891182"/>
                  <a:pt x="172250" y="882549"/>
                  <a:pt x="172250" y="872568"/>
                </a:cubicBezTo>
                <a:cubicBezTo>
                  <a:pt x="172250" y="864882"/>
                  <a:pt x="172967" y="856651"/>
                  <a:pt x="174401" y="847874"/>
                </a:cubicBezTo>
                <a:cubicBezTo>
                  <a:pt x="175835" y="839098"/>
                  <a:pt x="178158" y="830437"/>
                  <a:pt x="181371" y="821890"/>
                </a:cubicBezTo>
                <a:cubicBezTo>
                  <a:pt x="184583" y="813343"/>
                  <a:pt x="188713" y="805169"/>
                  <a:pt x="193760" y="797368"/>
                </a:cubicBezTo>
                <a:cubicBezTo>
                  <a:pt x="198808" y="789567"/>
                  <a:pt x="204917" y="782712"/>
                  <a:pt x="212087" y="776804"/>
                </a:cubicBezTo>
                <a:cubicBezTo>
                  <a:pt x="219257" y="770896"/>
                  <a:pt x="227546" y="766164"/>
                  <a:pt x="236953" y="762607"/>
                </a:cubicBezTo>
                <a:cubicBezTo>
                  <a:pt x="246360" y="759051"/>
                  <a:pt x="257087" y="757273"/>
                  <a:pt x="269132" y="757273"/>
                </a:cubicBezTo>
                <a:close/>
                <a:moveTo>
                  <a:pt x="3135248" y="754200"/>
                </a:moveTo>
                <a:cubicBezTo>
                  <a:pt x="3141102" y="754200"/>
                  <a:pt x="3145740" y="754275"/>
                  <a:pt x="3149164" y="754423"/>
                </a:cubicBezTo>
                <a:cubicBezTo>
                  <a:pt x="3152586" y="754572"/>
                  <a:pt x="3155240" y="754919"/>
                  <a:pt x="3157125" y="755465"/>
                </a:cubicBezTo>
                <a:cubicBezTo>
                  <a:pt x="3159011" y="756011"/>
                  <a:pt x="3160251" y="756830"/>
                  <a:pt x="3160847" y="757921"/>
                </a:cubicBezTo>
                <a:cubicBezTo>
                  <a:pt x="3161442" y="759012"/>
                  <a:pt x="3161838" y="760501"/>
                  <a:pt x="3162037" y="762386"/>
                </a:cubicBezTo>
                <a:lnTo>
                  <a:pt x="3187189" y="933092"/>
                </a:lnTo>
                <a:cubicBezTo>
                  <a:pt x="3187685" y="936664"/>
                  <a:pt x="3187908" y="939492"/>
                  <a:pt x="3187859" y="941576"/>
                </a:cubicBezTo>
                <a:cubicBezTo>
                  <a:pt x="3187809" y="943659"/>
                  <a:pt x="3187114" y="945222"/>
                  <a:pt x="3185775" y="946263"/>
                </a:cubicBezTo>
                <a:cubicBezTo>
                  <a:pt x="3184436" y="947305"/>
                  <a:pt x="3182228" y="947949"/>
                  <a:pt x="3179152" y="948198"/>
                </a:cubicBezTo>
                <a:cubicBezTo>
                  <a:pt x="3176076" y="948446"/>
                  <a:pt x="3171859" y="948570"/>
                  <a:pt x="3166502" y="948570"/>
                </a:cubicBezTo>
                <a:cubicBezTo>
                  <a:pt x="3162732" y="948570"/>
                  <a:pt x="3159655" y="948496"/>
                  <a:pt x="3157274" y="948347"/>
                </a:cubicBezTo>
                <a:cubicBezTo>
                  <a:pt x="3154893" y="948198"/>
                  <a:pt x="3153058" y="947925"/>
                  <a:pt x="3151768" y="947528"/>
                </a:cubicBezTo>
                <a:cubicBezTo>
                  <a:pt x="3150478" y="947131"/>
                  <a:pt x="3149585" y="946536"/>
                  <a:pt x="3149089" y="945742"/>
                </a:cubicBezTo>
                <a:cubicBezTo>
                  <a:pt x="3148593" y="944949"/>
                  <a:pt x="3148295" y="943858"/>
                  <a:pt x="3148196" y="942468"/>
                </a:cubicBezTo>
                <a:lnTo>
                  <a:pt x="3142987" y="903773"/>
                </a:lnTo>
                <a:lnTo>
                  <a:pt x="3070657" y="903773"/>
                </a:lnTo>
                <a:lnTo>
                  <a:pt x="3050713" y="941576"/>
                </a:lnTo>
                <a:cubicBezTo>
                  <a:pt x="3050019" y="942964"/>
                  <a:pt x="3049225" y="944130"/>
                  <a:pt x="3048332" y="945072"/>
                </a:cubicBezTo>
                <a:cubicBezTo>
                  <a:pt x="3047440" y="946015"/>
                  <a:pt x="3046149" y="946735"/>
                  <a:pt x="3044463" y="947231"/>
                </a:cubicBezTo>
                <a:cubicBezTo>
                  <a:pt x="3042776" y="947726"/>
                  <a:pt x="3040519" y="948074"/>
                  <a:pt x="3037691" y="948272"/>
                </a:cubicBezTo>
                <a:cubicBezTo>
                  <a:pt x="3034863" y="948471"/>
                  <a:pt x="3031316" y="948570"/>
                  <a:pt x="3027050" y="948570"/>
                </a:cubicBezTo>
                <a:cubicBezTo>
                  <a:pt x="3022486" y="948570"/>
                  <a:pt x="3018938" y="948421"/>
                  <a:pt x="3016409" y="948123"/>
                </a:cubicBezTo>
                <a:cubicBezTo>
                  <a:pt x="3013879" y="947826"/>
                  <a:pt x="3012192" y="947106"/>
                  <a:pt x="3011348" y="945965"/>
                </a:cubicBezTo>
                <a:cubicBezTo>
                  <a:pt x="3010505" y="944824"/>
                  <a:pt x="3010406" y="943213"/>
                  <a:pt x="3011051" y="941129"/>
                </a:cubicBezTo>
                <a:cubicBezTo>
                  <a:pt x="3011695" y="939045"/>
                  <a:pt x="3012961" y="936267"/>
                  <a:pt x="3014846" y="932795"/>
                </a:cubicBezTo>
                <a:lnTo>
                  <a:pt x="3108310" y="761939"/>
                </a:lnTo>
                <a:cubicBezTo>
                  <a:pt x="3109302" y="760253"/>
                  <a:pt x="3110295" y="758888"/>
                  <a:pt x="3111287" y="757846"/>
                </a:cubicBezTo>
                <a:cubicBezTo>
                  <a:pt x="3112279" y="756805"/>
                  <a:pt x="3113693" y="756011"/>
                  <a:pt x="3115528" y="755465"/>
                </a:cubicBezTo>
                <a:cubicBezTo>
                  <a:pt x="3117364" y="754919"/>
                  <a:pt x="3119844" y="754572"/>
                  <a:pt x="3122970" y="754423"/>
                </a:cubicBezTo>
                <a:cubicBezTo>
                  <a:pt x="3126095" y="754275"/>
                  <a:pt x="3130188" y="754200"/>
                  <a:pt x="3135248" y="754200"/>
                </a:cubicBezTo>
                <a:close/>
                <a:moveTo>
                  <a:pt x="10823911" y="748819"/>
                </a:moveTo>
                <a:cubicBezTo>
                  <a:pt x="10827582" y="748819"/>
                  <a:pt x="10830583" y="748968"/>
                  <a:pt x="10832915" y="749266"/>
                </a:cubicBezTo>
                <a:cubicBezTo>
                  <a:pt x="10835246" y="749563"/>
                  <a:pt x="10837057" y="749985"/>
                  <a:pt x="10838347" y="750531"/>
                </a:cubicBezTo>
                <a:cubicBezTo>
                  <a:pt x="10839637" y="751076"/>
                  <a:pt x="10840480" y="751746"/>
                  <a:pt x="10840877" y="752540"/>
                </a:cubicBezTo>
                <a:cubicBezTo>
                  <a:pt x="10841274" y="753333"/>
                  <a:pt x="10841373" y="754226"/>
                  <a:pt x="10841175" y="755219"/>
                </a:cubicBezTo>
                <a:lnTo>
                  <a:pt x="10802182" y="950630"/>
                </a:lnTo>
                <a:cubicBezTo>
                  <a:pt x="10801785" y="952714"/>
                  <a:pt x="10800222" y="954203"/>
                  <a:pt x="10797494" y="955095"/>
                </a:cubicBezTo>
                <a:cubicBezTo>
                  <a:pt x="10794765" y="955988"/>
                  <a:pt x="10790375" y="956435"/>
                  <a:pt x="10784322" y="956435"/>
                </a:cubicBezTo>
                <a:cubicBezTo>
                  <a:pt x="10781246" y="956435"/>
                  <a:pt x="10778741" y="956335"/>
                  <a:pt x="10776806" y="956137"/>
                </a:cubicBezTo>
                <a:cubicBezTo>
                  <a:pt x="10774872" y="955939"/>
                  <a:pt x="10773309" y="955616"/>
                  <a:pt x="10772118" y="955170"/>
                </a:cubicBezTo>
                <a:cubicBezTo>
                  <a:pt x="10770928" y="954724"/>
                  <a:pt x="10770159" y="954128"/>
                  <a:pt x="10769812" y="953384"/>
                </a:cubicBezTo>
                <a:cubicBezTo>
                  <a:pt x="10769464" y="952640"/>
                  <a:pt x="10769390" y="951722"/>
                  <a:pt x="10769588" y="950630"/>
                </a:cubicBezTo>
                <a:lnTo>
                  <a:pt x="10773607" y="929348"/>
                </a:lnTo>
                <a:cubicBezTo>
                  <a:pt x="10772118" y="932523"/>
                  <a:pt x="10769737" y="935872"/>
                  <a:pt x="10766463" y="939393"/>
                </a:cubicBezTo>
                <a:cubicBezTo>
                  <a:pt x="10763189" y="942916"/>
                  <a:pt x="10759319" y="946141"/>
                  <a:pt x="10754854" y="949068"/>
                </a:cubicBezTo>
                <a:cubicBezTo>
                  <a:pt x="10750389" y="951995"/>
                  <a:pt x="10745453" y="954376"/>
                  <a:pt x="10740046" y="956212"/>
                </a:cubicBezTo>
                <a:cubicBezTo>
                  <a:pt x="10734638" y="958047"/>
                  <a:pt x="10729057" y="958965"/>
                  <a:pt x="10723303" y="958965"/>
                </a:cubicBezTo>
                <a:cubicBezTo>
                  <a:pt x="10717647" y="958965"/>
                  <a:pt x="10712711" y="958246"/>
                  <a:pt x="10708494" y="956807"/>
                </a:cubicBezTo>
                <a:cubicBezTo>
                  <a:pt x="10704278" y="955368"/>
                  <a:pt x="10700656" y="953408"/>
                  <a:pt x="10697630" y="950928"/>
                </a:cubicBezTo>
                <a:cubicBezTo>
                  <a:pt x="10694604" y="948448"/>
                  <a:pt x="10692098" y="945521"/>
                  <a:pt x="10690114" y="942147"/>
                </a:cubicBezTo>
                <a:cubicBezTo>
                  <a:pt x="10688130" y="938774"/>
                  <a:pt x="10686542" y="935202"/>
                  <a:pt x="10685352" y="931431"/>
                </a:cubicBezTo>
                <a:cubicBezTo>
                  <a:pt x="10684161" y="927662"/>
                  <a:pt x="10683318" y="923767"/>
                  <a:pt x="10682821" y="919749"/>
                </a:cubicBezTo>
                <a:cubicBezTo>
                  <a:pt x="10682325" y="915730"/>
                  <a:pt x="10682077" y="911786"/>
                  <a:pt x="10682077" y="907917"/>
                </a:cubicBezTo>
                <a:cubicBezTo>
                  <a:pt x="10682077" y="901467"/>
                  <a:pt x="10682673" y="894547"/>
                  <a:pt x="10683863" y="887155"/>
                </a:cubicBezTo>
                <a:cubicBezTo>
                  <a:pt x="10685054" y="879763"/>
                  <a:pt x="10686914" y="872421"/>
                  <a:pt x="10689444" y="865128"/>
                </a:cubicBezTo>
                <a:cubicBezTo>
                  <a:pt x="10691974" y="857836"/>
                  <a:pt x="10695174" y="850816"/>
                  <a:pt x="10699044" y="844069"/>
                </a:cubicBezTo>
                <a:cubicBezTo>
                  <a:pt x="10702913" y="837322"/>
                  <a:pt x="10707552" y="831369"/>
                  <a:pt x="10712959" y="826210"/>
                </a:cubicBezTo>
                <a:cubicBezTo>
                  <a:pt x="10718367" y="821050"/>
                  <a:pt x="10724568" y="816933"/>
                  <a:pt x="10731563" y="813857"/>
                </a:cubicBezTo>
                <a:cubicBezTo>
                  <a:pt x="10738558" y="810781"/>
                  <a:pt x="10746421" y="809243"/>
                  <a:pt x="10755152" y="809243"/>
                </a:cubicBezTo>
                <a:cubicBezTo>
                  <a:pt x="10759022" y="809243"/>
                  <a:pt x="10762717" y="809665"/>
                  <a:pt x="10766240" y="810508"/>
                </a:cubicBezTo>
                <a:cubicBezTo>
                  <a:pt x="10769762" y="811352"/>
                  <a:pt x="10772986" y="812493"/>
                  <a:pt x="10775913" y="813931"/>
                </a:cubicBezTo>
                <a:cubicBezTo>
                  <a:pt x="10778840" y="815370"/>
                  <a:pt x="10781494" y="817082"/>
                  <a:pt x="10783876" y="819066"/>
                </a:cubicBezTo>
                <a:cubicBezTo>
                  <a:pt x="10786257" y="821050"/>
                  <a:pt x="10788291" y="823135"/>
                  <a:pt x="10789978" y="825317"/>
                </a:cubicBezTo>
                <a:lnTo>
                  <a:pt x="10804116" y="755219"/>
                </a:lnTo>
                <a:cubicBezTo>
                  <a:pt x="10804315" y="754226"/>
                  <a:pt x="10804761" y="753333"/>
                  <a:pt x="10805456" y="752540"/>
                </a:cubicBezTo>
                <a:cubicBezTo>
                  <a:pt x="10806150" y="751746"/>
                  <a:pt x="10807267" y="751076"/>
                  <a:pt x="10808804" y="750531"/>
                </a:cubicBezTo>
                <a:cubicBezTo>
                  <a:pt x="10810342" y="749985"/>
                  <a:pt x="10812327" y="749563"/>
                  <a:pt x="10814758" y="749266"/>
                </a:cubicBezTo>
                <a:cubicBezTo>
                  <a:pt x="10817188" y="748968"/>
                  <a:pt x="10820239" y="748819"/>
                  <a:pt x="10823911" y="748819"/>
                </a:cubicBezTo>
                <a:close/>
                <a:moveTo>
                  <a:pt x="10661688" y="748373"/>
                </a:moveTo>
                <a:cubicBezTo>
                  <a:pt x="10665359" y="748373"/>
                  <a:pt x="10668360" y="748521"/>
                  <a:pt x="10670692" y="748819"/>
                </a:cubicBezTo>
                <a:cubicBezTo>
                  <a:pt x="10673024" y="749117"/>
                  <a:pt x="10674834" y="749538"/>
                  <a:pt x="10676124" y="750084"/>
                </a:cubicBezTo>
                <a:cubicBezTo>
                  <a:pt x="10677414" y="750630"/>
                  <a:pt x="10678257" y="751300"/>
                  <a:pt x="10678654" y="752093"/>
                </a:cubicBezTo>
                <a:cubicBezTo>
                  <a:pt x="10679051" y="752887"/>
                  <a:pt x="10679150" y="753780"/>
                  <a:pt x="10678952" y="754772"/>
                </a:cubicBezTo>
                <a:lnTo>
                  <a:pt x="10639959" y="950482"/>
                </a:lnTo>
                <a:cubicBezTo>
                  <a:pt x="10639761" y="951474"/>
                  <a:pt x="10639289" y="952342"/>
                  <a:pt x="10638545" y="953086"/>
                </a:cubicBezTo>
                <a:cubicBezTo>
                  <a:pt x="10637801" y="953830"/>
                  <a:pt x="10636685" y="954450"/>
                  <a:pt x="10635196" y="954947"/>
                </a:cubicBezTo>
                <a:cubicBezTo>
                  <a:pt x="10633708" y="955443"/>
                  <a:pt x="10631724" y="955814"/>
                  <a:pt x="10629243" y="956063"/>
                </a:cubicBezTo>
                <a:cubicBezTo>
                  <a:pt x="10626763" y="956311"/>
                  <a:pt x="10623737" y="956435"/>
                  <a:pt x="10620165" y="956435"/>
                </a:cubicBezTo>
                <a:cubicBezTo>
                  <a:pt x="10616395" y="956435"/>
                  <a:pt x="10613344" y="956311"/>
                  <a:pt x="10611012" y="956063"/>
                </a:cubicBezTo>
                <a:cubicBezTo>
                  <a:pt x="10608680" y="955814"/>
                  <a:pt x="10606870" y="955443"/>
                  <a:pt x="10605580" y="954947"/>
                </a:cubicBezTo>
                <a:cubicBezTo>
                  <a:pt x="10604290" y="954450"/>
                  <a:pt x="10603422" y="953830"/>
                  <a:pt x="10602975" y="953086"/>
                </a:cubicBezTo>
                <a:cubicBezTo>
                  <a:pt x="10602529" y="952342"/>
                  <a:pt x="10602405" y="951474"/>
                  <a:pt x="10602603" y="950482"/>
                </a:cubicBezTo>
                <a:lnTo>
                  <a:pt x="10641745" y="754772"/>
                </a:lnTo>
                <a:cubicBezTo>
                  <a:pt x="10641943" y="753780"/>
                  <a:pt x="10642390" y="752887"/>
                  <a:pt x="10643084" y="752093"/>
                </a:cubicBezTo>
                <a:cubicBezTo>
                  <a:pt x="10643779" y="751300"/>
                  <a:pt x="10644920" y="750630"/>
                  <a:pt x="10646507" y="750084"/>
                </a:cubicBezTo>
                <a:cubicBezTo>
                  <a:pt x="10648095" y="749538"/>
                  <a:pt x="10650104" y="749117"/>
                  <a:pt x="10652535" y="748819"/>
                </a:cubicBezTo>
                <a:cubicBezTo>
                  <a:pt x="10654966" y="748521"/>
                  <a:pt x="10658017" y="748373"/>
                  <a:pt x="10661688" y="748373"/>
                </a:cubicBezTo>
                <a:close/>
                <a:moveTo>
                  <a:pt x="4588700" y="745568"/>
                </a:moveTo>
                <a:cubicBezTo>
                  <a:pt x="4592867" y="745568"/>
                  <a:pt x="4596265" y="745915"/>
                  <a:pt x="4598894" y="746610"/>
                </a:cubicBezTo>
                <a:cubicBezTo>
                  <a:pt x="4601524" y="747304"/>
                  <a:pt x="4603508" y="748445"/>
                  <a:pt x="4604848" y="750033"/>
                </a:cubicBezTo>
                <a:cubicBezTo>
                  <a:pt x="4606187" y="751620"/>
                  <a:pt x="4606931" y="753655"/>
                  <a:pt x="4607080" y="756135"/>
                </a:cubicBezTo>
                <a:cubicBezTo>
                  <a:pt x="4607229" y="758615"/>
                  <a:pt x="4606956" y="761642"/>
                  <a:pt x="4606261" y="765214"/>
                </a:cubicBezTo>
                <a:cubicBezTo>
                  <a:pt x="4605567" y="768885"/>
                  <a:pt x="4604624" y="771985"/>
                  <a:pt x="4603434" y="774515"/>
                </a:cubicBezTo>
                <a:cubicBezTo>
                  <a:pt x="4602243" y="777045"/>
                  <a:pt x="4600656" y="779079"/>
                  <a:pt x="4598671" y="780617"/>
                </a:cubicBezTo>
                <a:cubicBezTo>
                  <a:pt x="4596687" y="782155"/>
                  <a:pt x="4594256" y="783246"/>
                  <a:pt x="4591379" y="783892"/>
                </a:cubicBezTo>
                <a:cubicBezTo>
                  <a:pt x="4588501" y="784536"/>
                  <a:pt x="4584929" y="784859"/>
                  <a:pt x="4580663" y="784859"/>
                </a:cubicBezTo>
                <a:cubicBezTo>
                  <a:pt x="4576496" y="784859"/>
                  <a:pt x="4573098" y="784536"/>
                  <a:pt x="4570468" y="783892"/>
                </a:cubicBezTo>
                <a:cubicBezTo>
                  <a:pt x="4567839" y="783246"/>
                  <a:pt x="4565855" y="782155"/>
                  <a:pt x="4564515" y="780617"/>
                </a:cubicBezTo>
                <a:cubicBezTo>
                  <a:pt x="4563176" y="779079"/>
                  <a:pt x="4562407" y="777045"/>
                  <a:pt x="4562208" y="774515"/>
                </a:cubicBezTo>
                <a:cubicBezTo>
                  <a:pt x="4562010" y="771985"/>
                  <a:pt x="4562308" y="768885"/>
                  <a:pt x="4563101" y="765214"/>
                </a:cubicBezTo>
                <a:cubicBezTo>
                  <a:pt x="4563796" y="761642"/>
                  <a:pt x="4564738" y="758615"/>
                  <a:pt x="4565929" y="756135"/>
                </a:cubicBezTo>
                <a:cubicBezTo>
                  <a:pt x="4567120" y="753655"/>
                  <a:pt x="4568707" y="751620"/>
                  <a:pt x="4570692" y="750033"/>
                </a:cubicBezTo>
                <a:cubicBezTo>
                  <a:pt x="4572676" y="748445"/>
                  <a:pt x="4575107" y="747304"/>
                  <a:pt x="4577984" y="746610"/>
                </a:cubicBezTo>
                <a:cubicBezTo>
                  <a:pt x="4580861" y="745915"/>
                  <a:pt x="4584433" y="745568"/>
                  <a:pt x="4588700" y="745568"/>
                </a:cubicBezTo>
                <a:close/>
                <a:moveTo>
                  <a:pt x="3912425" y="745568"/>
                </a:moveTo>
                <a:cubicBezTo>
                  <a:pt x="3916592" y="745568"/>
                  <a:pt x="3919990" y="745915"/>
                  <a:pt x="3922619" y="746610"/>
                </a:cubicBezTo>
                <a:cubicBezTo>
                  <a:pt x="3925249" y="747304"/>
                  <a:pt x="3927233" y="748445"/>
                  <a:pt x="3928573" y="750033"/>
                </a:cubicBezTo>
                <a:cubicBezTo>
                  <a:pt x="3929912" y="751620"/>
                  <a:pt x="3930656" y="753655"/>
                  <a:pt x="3930805" y="756135"/>
                </a:cubicBezTo>
                <a:cubicBezTo>
                  <a:pt x="3930954" y="758615"/>
                  <a:pt x="3930681" y="761642"/>
                  <a:pt x="3929986" y="765214"/>
                </a:cubicBezTo>
                <a:cubicBezTo>
                  <a:pt x="3929292" y="768885"/>
                  <a:pt x="3928349" y="771985"/>
                  <a:pt x="3927159" y="774515"/>
                </a:cubicBezTo>
                <a:cubicBezTo>
                  <a:pt x="3925968" y="777045"/>
                  <a:pt x="3924381" y="779079"/>
                  <a:pt x="3922396" y="780617"/>
                </a:cubicBezTo>
                <a:cubicBezTo>
                  <a:pt x="3920412" y="782155"/>
                  <a:pt x="3917981" y="783246"/>
                  <a:pt x="3915104" y="783892"/>
                </a:cubicBezTo>
                <a:cubicBezTo>
                  <a:pt x="3912226" y="784536"/>
                  <a:pt x="3908654" y="784859"/>
                  <a:pt x="3904388" y="784859"/>
                </a:cubicBezTo>
                <a:cubicBezTo>
                  <a:pt x="3900221" y="784859"/>
                  <a:pt x="3896823" y="784536"/>
                  <a:pt x="3894193" y="783892"/>
                </a:cubicBezTo>
                <a:cubicBezTo>
                  <a:pt x="3891564" y="783246"/>
                  <a:pt x="3889580" y="782155"/>
                  <a:pt x="3888240" y="780617"/>
                </a:cubicBezTo>
                <a:cubicBezTo>
                  <a:pt x="3886901" y="779079"/>
                  <a:pt x="3886132" y="777045"/>
                  <a:pt x="3885933" y="774515"/>
                </a:cubicBezTo>
                <a:cubicBezTo>
                  <a:pt x="3885735" y="771985"/>
                  <a:pt x="3886033" y="768885"/>
                  <a:pt x="3886826" y="765214"/>
                </a:cubicBezTo>
                <a:cubicBezTo>
                  <a:pt x="3887521" y="761642"/>
                  <a:pt x="3888464" y="758615"/>
                  <a:pt x="3889654" y="756135"/>
                </a:cubicBezTo>
                <a:cubicBezTo>
                  <a:pt x="3890845" y="753655"/>
                  <a:pt x="3892432" y="751620"/>
                  <a:pt x="3894417" y="750033"/>
                </a:cubicBezTo>
                <a:cubicBezTo>
                  <a:pt x="3896401" y="748445"/>
                  <a:pt x="3898832" y="747304"/>
                  <a:pt x="3901709" y="746610"/>
                </a:cubicBezTo>
                <a:cubicBezTo>
                  <a:pt x="3904587" y="745915"/>
                  <a:pt x="3908158" y="745568"/>
                  <a:pt x="3912425" y="745568"/>
                </a:cubicBezTo>
                <a:close/>
                <a:moveTo>
                  <a:pt x="3674300" y="745568"/>
                </a:moveTo>
                <a:cubicBezTo>
                  <a:pt x="3678467" y="745568"/>
                  <a:pt x="3681865" y="745915"/>
                  <a:pt x="3684494" y="746610"/>
                </a:cubicBezTo>
                <a:cubicBezTo>
                  <a:pt x="3687124" y="747304"/>
                  <a:pt x="3689108" y="748445"/>
                  <a:pt x="3690448" y="750033"/>
                </a:cubicBezTo>
                <a:cubicBezTo>
                  <a:pt x="3691787" y="751620"/>
                  <a:pt x="3692531" y="753655"/>
                  <a:pt x="3692680" y="756135"/>
                </a:cubicBezTo>
                <a:cubicBezTo>
                  <a:pt x="3692829" y="758615"/>
                  <a:pt x="3692556" y="761642"/>
                  <a:pt x="3691861" y="765214"/>
                </a:cubicBezTo>
                <a:cubicBezTo>
                  <a:pt x="3691167" y="768885"/>
                  <a:pt x="3690224" y="771985"/>
                  <a:pt x="3689034" y="774515"/>
                </a:cubicBezTo>
                <a:cubicBezTo>
                  <a:pt x="3687843" y="777045"/>
                  <a:pt x="3686256" y="779079"/>
                  <a:pt x="3684271" y="780617"/>
                </a:cubicBezTo>
                <a:cubicBezTo>
                  <a:pt x="3682287" y="782155"/>
                  <a:pt x="3679856" y="783246"/>
                  <a:pt x="3676979" y="783892"/>
                </a:cubicBezTo>
                <a:cubicBezTo>
                  <a:pt x="3674101" y="784536"/>
                  <a:pt x="3670529" y="784859"/>
                  <a:pt x="3666263" y="784859"/>
                </a:cubicBezTo>
                <a:cubicBezTo>
                  <a:pt x="3662096" y="784859"/>
                  <a:pt x="3658698" y="784536"/>
                  <a:pt x="3656068" y="783892"/>
                </a:cubicBezTo>
                <a:cubicBezTo>
                  <a:pt x="3653439" y="783246"/>
                  <a:pt x="3651455" y="782155"/>
                  <a:pt x="3650115" y="780617"/>
                </a:cubicBezTo>
                <a:cubicBezTo>
                  <a:pt x="3648776" y="779079"/>
                  <a:pt x="3648007" y="777045"/>
                  <a:pt x="3647808" y="774515"/>
                </a:cubicBezTo>
                <a:cubicBezTo>
                  <a:pt x="3647610" y="771985"/>
                  <a:pt x="3647907" y="768885"/>
                  <a:pt x="3648701" y="765214"/>
                </a:cubicBezTo>
                <a:cubicBezTo>
                  <a:pt x="3649396" y="761642"/>
                  <a:pt x="3650338" y="758615"/>
                  <a:pt x="3651529" y="756135"/>
                </a:cubicBezTo>
                <a:cubicBezTo>
                  <a:pt x="3652720" y="753655"/>
                  <a:pt x="3654307" y="751620"/>
                  <a:pt x="3656291" y="750033"/>
                </a:cubicBezTo>
                <a:cubicBezTo>
                  <a:pt x="3658276" y="748445"/>
                  <a:pt x="3660707" y="747304"/>
                  <a:pt x="3663584" y="746610"/>
                </a:cubicBezTo>
                <a:cubicBezTo>
                  <a:pt x="3666461" y="745915"/>
                  <a:pt x="3670033" y="745568"/>
                  <a:pt x="3674300" y="745568"/>
                </a:cubicBezTo>
                <a:close/>
                <a:moveTo>
                  <a:pt x="3351644" y="740955"/>
                </a:moveTo>
                <a:cubicBezTo>
                  <a:pt x="3355315" y="740955"/>
                  <a:pt x="3358316" y="741103"/>
                  <a:pt x="3360649" y="741401"/>
                </a:cubicBezTo>
                <a:cubicBezTo>
                  <a:pt x="3362980" y="741698"/>
                  <a:pt x="3364791" y="742120"/>
                  <a:pt x="3366081" y="742666"/>
                </a:cubicBezTo>
                <a:cubicBezTo>
                  <a:pt x="3367370" y="743212"/>
                  <a:pt x="3368213" y="743881"/>
                  <a:pt x="3368611" y="744675"/>
                </a:cubicBezTo>
                <a:cubicBezTo>
                  <a:pt x="3369008" y="745469"/>
                  <a:pt x="3369106" y="746362"/>
                  <a:pt x="3368908" y="747354"/>
                </a:cubicBezTo>
                <a:lnTo>
                  <a:pt x="3329915" y="942765"/>
                </a:lnTo>
                <a:cubicBezTo>
                  <a:pt x="3329518" y="944849"/>
                  <a:pt x="3327956" y="946338"/>
                  <a:pt x="3325227" y="947231"/>
                </a:cubicBezTo>
                <a:cubicBezTo>
                  <a:pt x="3322498" y="948123"/>
                  <a:pt x="3318108" y="948570"/>
                  <a:pt x="3312056" y="948570"/>
                </a:cubicBezTo>
                <a:cubicBezTo>
                  <a:pt x="3308980" y="948570"/>
                  <a:pt x="3306475" y="948471"/>
                  <a:pt x="3304540" y="948272"/>
                </a:cubicBezTo>
                <a:cubicBezTo>
                  <a:pt x="3302605" y="948074"/>
                  <a:pt x="3301043" y="947752"/>
                  <a:pt x="3299852" y="947305"/>
                </a:cubicBezTo>
                <a:cubicBezTo>
                  <a:pt x="3298662" y="946858"/>
                  <a:pt x="3297892" y="946263"/>
                  <a:pt x="3297545" y="945519"/>
                </a:cubicBezTo>
                <a:cubicBezTo>
                  <a:pt x="3297198" y="944775"/>
                  <a:pt x="3297124" y="943858"/>
                  <a:pt x="3297322" y="942765"/>
                </a:cubicBezTo>
                <a:lnTo>
                  <a:pt x="3301340" y="921484"/>
                </a:lnTo>
                <a:cubicBezTo>
                  <a:pt x="3299852" y="924658"/>
                  <a:pt x="3297471" y="928007"/>
                  <a:pt x="3294197" y="931529"/>
                </a:cubicBezTo>
                <a:cubicBezTo>
                  <a:pt x="3290922" y="935052"/>
                  <a:pt x="3287053" y="938276"/>
                  <a:pt x="3282588" y="941203"/>
                </a:cubicBezTo>
                <a:cubicBezTo>
                  <a:pt x="3278123" y="944130"/>
                  <a:pt x="3273187" y="946511"/>
                  <a:pt x="3267780" y="948347"/>
                </a:cubicBezTo>
                <a:cubicBezTo>
                  <a:pt x="3262372" y="950182"/>
                  <a:pt x="3256791" y="951100"/>
                  <a:pt x="3251037" y="951100"/>
                </a:cubicBezTo>
                <a:cubicBezTo>
                  <a:pt x="3245381" y="951100"/>
                  <a:pt x="3240445" y="950381"/>
                  <a:pt x="3236228" y="948942"/>
                </a:cubicBezTo>
                <a:cubicBezTo>
                  <a:pt x="3232011" y="947503"/>
                  <a:pt x="3228389" y="945544"/>
                  <a:pt x="3225363" y="943063"/>
                </a:cubicBezTo>
                <a:cubicBezTo>
                  <a:pt x="3222337" y="940583"/>
                  <a:pt x="3219832" y="937656"/>
                  <a:pt x="3217848" y="934282"/>
                </a:cubicBezTo>
                <a:cubicBezTo>
                  <a:pt x="3215863" y="930909"/>
                  <a:pt x="3214276" y="927337"/>
                  <a:pt x="3213085" y="923567"/>
                </a:cubicBezTo>
                <a:cubicBezTo>
                  <a:pt x="3211895" y="919797"/>
                  <a:pt x="3211051" y="915902"/>
                  <a:pt x="3210556" y="911884"/>
                </a:cubicBezTo>
                <a:cubicBezTo>
                  <a:pt x="3210059" y="907865"/>
                  <a:pt x="3209811" y="903921"/>
                  <a:pt x="3209811" y="900052"/>
                </a:cubicBezTo>
                <a:cubicBezTo>
                  <a:pt x="3209811" y="893603"/>
                  <a:pt x="3210407" y="886682"/>
                  <a:pt x="3211597" y="879290"/>
                </a:cubicBezTo>
                <a:cubicBezTo>
                  <a:pt x="3212788" y="871899"/>
                  <a:pt x="3214647" y="864557"/>
                  <a:pt x="3217178" y="857264"/>
                </a:cubicBezTo>
                <a:cubicBezTo>
                  <a:pt x="3219708" y="849971"/>
                  <a:pt x="3222908" y="842952"/>
                  <a:pt x="3226777" y="836205"/>
                </a:cubicBezTo>
                <a:cubicBezTo>
                  <a:pt x="3230647" y="829458"/>
                  <a:pt x="3235286" y="823505"/>
                  <a:pt x="3240693" y="818345"/>
                </a:cubicBezTo>
                <a:cubicBezTo>
                  <a:pt x="3246100" y="813185"/>
                  <a:pt x="3252301" y="809068"/>
                  <a:pt x="3259296" y="805992"/>
                </a:cubicBezTo>
                <a:cubicBezTo>
                  <a:pt x="3266292" y="802917"/>
                  <a:pt x="3274155" y="801379"/>
                  <a:pt x="3282886" y="801379"/>
                </a:cubicBezTo>
                <a:cubicBezTo>
                  <a:pt x="3286755" y="801379"/>
                  <a:pt x="3290451" y="801800"/>
                  <a:pt x="3293974" y="802644"/>
                </a:cubicBezTo>
                <a:cubicBezTo>
                  <a:pt x="3297496" y="803487"/>
                  <a:pt x="3300720" y="804628"/>
                  <a:pt x="3303647" y="806067"/>
                </a:cubicBezTo>
                <a:cubicBezTo>
                  <a:pt x="3306574" y="807505"/>
                  <a:pt x="3309228" y="809217"/>
                  <a:pt x="3311609" y="811201"/>
                </a:cubicBezTo>
                <a:cubicBezTo>
                  <a:pt x="3313990" y="813185"/>
                  <a:pt x="3316025" y="815269"/>
                  <a:pt x="3317711" y="817452"/>
                </a:cubicBezTo>
                <a:lnTo>
                  <a:pt x="3331850" y="747354"/>
                </a:lnTo>
                <a:cubicBezTo>
                  <a:pt x="3332048" y="746362"/>
                  <a:pt x="3332495" y="745469"/>
                  <a:pt x="3333189" y="744675"/>
                </a:cubicBezTo>
                <a:cubicBezTo>
                  <a:pt x="3333884" y="743881"/>
                  <a:pt x="3335000" y="743212"/>
                  <a:pt x="3336538" y="742666"/>
                </a:cubicBezTo>
                <a:cubicBezTo>
                  <a:pt x="3338076" y="742120"/>
                  <a:pt x="3340061" y="741698"/>
                  <a:pt x="3342491" y="741401"/>
                </a:cubicBezTo>
                <a:cubicBezTo>
                  <a:pt x="3344922" y="741103"/>
                  <a:pt x="3347973" y="740955"/>
                  <a:pt x="3351644" y="740955"/>
                </a:cubicBezTo>
                <a:close/>
                <a:moveTo>
                  <a:pt x="114435" y="699797"/>
                </a:moveTo>
                <a:cubicBezTo>
                  <a:pt x="120171" y="699797"/>
                  <a:pt x="125620" y="700227"/>
                  <a:pt x="130783" y="701088"/>
                </a:cubicBezTo>
                <a:cubicBezTo>
                  <a:pt x="135945" y="701948"/>
                  <a:pt x="140649" y="703038"/>
                  <a:pt x="144894" y="704357"/>
                </a:cubicBezTo>
                <a:cubicBezTo>
                  <a:pt x="149138" y="705677"/>
                  <a:pt x="152752" y="707139"/>
                  <a:pt x="155735" y="708745"/>
                </a:cubicBezTo>
                <a:cubicBezTo>
                  <a:pt x="158718" y="710351"/>
                  <a:pt x="160783" y="711700"/>
                  <a:pt x="161930" y="712789"/>
                </a:cubicBezTo>
                <a:cubicBezTo>
                  <a:pt x="163077" y="713879"/>
                  <a:pt x="163909" y="715026"/>
                  <a:pt x="164425" y="716231"/>
                </a:cubicBezTo>
                <a:cubicBezTo>
                  <a:pt x="164941" y="717436"/>
                  <a:pt x="165199" y="718955"/>
                  <a:pt x="165199" y="720791"/>
                </a:cubicBezTo>
                <a:cubicBezTo>
                  <a:pt x="165199" y="721709"/>
                  <a:pt x="165113" y="723028"/>
                  <a:pt x="164941" y="724749"/>
                </a:cubicBezTo>
                <a:cubicBezTo>
                  <a:pt x="164769" y="726470"/>
                  <a:pt x="164511" y="728362"/>
                  <a:pt x="164167" y="730428"/>
                </a:cubicBezTo>
                <a:cubicBezTo>
                  <a:pt x="163823" y="732493"/>
                  <a:pt x="163393" y="734586"/>
                  <a:pt x="162876" y="736709"/>
                </a:cubicBezTo>
                <a:cubicBezTo>
                  <a:pt x="162360" y="738831"/>
                  <a:pt x="161729" y="740781"/>
                  <a:pt x="160983" y="742559"/>
                </a:cubicBezTo>
                <a:cubicBezTo>
                  <a:pt x="160238" y="744338"/>
                  <a:pt x="159406" y="745801"/>
                  <a:pt x="158488" y="746948"/>
                </a:cubicBezTo>
                <a:cubicBezTo>
                  <a:pt x="157571" y="748095"/>
                  <a:pt x="156595" y="748669"/>
                  <a:pt x="155563" y="748669"/>
                </a:cubicBezTo>
                <a:cubicBezTo>
                  <a:pt x="153957" y="748669"/>
                  <a:pt x="151949" y="747951"/>
                  <a:pt x="149540" y="746518"/>
                </a:cubicBezTo>
                <a:cubicBezTo>
                  <a:pt x="147131" y="745083"/>
                  <a:pt x="144177" y="743535"/>
                  <a:pt x="140678" y="741871"/>
                </a:cubicBezTo>
                <a:cubicBezTo>
                  <a:pt x="137179" y="740208"/>
                  <a:pt x="133077" y="738659"/>
                  <a:pt x="128374" y="737225"/>
                </a:cubicBezTo>
                <a:cubicBezTo>
                  <a:pt x="123670" y="735791"/>
                  <a:pt x="118336" y="735074"/>
                  <a:pt x="112370" y="735074"/>
                </a:cubicBezTo>
                <a:cubicBezTo>
                  <a:pt x="106175" y="735074"/>
                  <a:pt x="100927" y="735934"/>
                  <a:pt x="96625" y="737655"/>
                </a:cubicBezTo>
                <a:cubicBezTo>
                  <a:pt x="92322" y="739376"/>
                  <a:pt x="88795" y="741642"/>
                  <a:pt x="86041" y="744452"/>
                </a:cubicBezTo>
                <a:cubicBezTo>
                  <a:pt x="83288" y="747263"/>
                  <a:pt x="81252" y="750418"/>
                  <a:pt x="79932" y="753917"/>
                </a:cubicBezTo>
                <a:cubicBezTo>
                  <a:pt x="78613" y="757416"/>
                  <a:pt x="77954" y="760944"/>
                  <a:pt x="77954" y="764500"/>
                </a:cubicBezTo>
                <a:cubicBezTo>
                  <a:pt x="77954" y="768630"/>
                  <a:pt x="78986" y="772272"/>
                  <a:pt x="81051" y="775427"/>
                </a:cubicBezTo>
                <a:cubicBezTo>
                  <a:pt x="83116" y="778582"/>
                  <a:pt x="85869" y="781507"/>
                  <a:pt x="89311" y="784204"/>
                </a:cubicBezTo>
                <a:cubicBezTo>
                  <a:pt x="92753" y="786900"/>
                  <a:pt x="96682" y="789509"/>
                  <a:pt x="101099" y="792033"/>
                </a:cubicBezTo>
                <a:cubicBezTo>
                  <a:pt x="105516" y="794557"/>
                  <a:pt x="109990" y="797196"/>
                  <a:pt x="114521" y="799949"/>
                </a:cubicBezTo>
                <a:cubicBezTo>
                  <a:pt x="119053" y="802703"/>
                  <a:pt x="123527" y="805714"/>
                  <a:pt x="127943" y="808983"/>
                </a:cubicBezTo>
                <a:cubicBezTo>
                  <a:pt x="132360" y="812253"/>
                  <a:pt x="136289" y="816039"/>
                  <a:pt x="139731" y="820341"/>
                </a:cubicBezTo>
                <a:cubicBezTo>
                  <a:pt x="143173" y="824643"/>
                  <a:pt x="145926" y="829576"/>
                  <a:pt x="147991" y="835140"/>
                </a:cubicBezTo>
                <a:cubicBezTo>
                  <a:pt x="150056" y="840704"/>
                  <a:pt x="151089" y="847100"/>
                  <a:pt x="151089" y="854327"/>
                </a:cubicBezTo>
                <a:cubicBezTo>
                  <a:pt x="151089" y="865111"/>
                  <a:pt x="148909" y="875121"/>
                  <a:pt x="144550" y="884356"/>
                </a:cubicBezTo>
                <a:cubicBezTo>
                  <a:pt x="140190" y="893591"/>
                  <a:pt x="134024" y="901622"/>
                  <a:pt x="126051" y="908448"/>
                </a:cubicBezTo>
                <a:cubicBezTo>
                  <a:pt x="118078" y="915274"/>
                  <a:pt x="108441" y="920637"/>
                  <a:pt x="97141" y="924537"/>
                </a:cubicBezTo>
                <a:cubicBezTo>
                  <a:pt x="85841" y="928438"/>
                  <a:pt x="73307" y="930388"/>
                  <a:pt x="59541" y="930388"/>
                </a:cubicBezTo>
                <a:cubicBezTo>
                  <a:pt x="52084" y="930388"/>
                  <a:pt x="45200" y="929786"/>
                  <a:pt x="38891" y="928582"/>
                </a:cubicBezTo>
                <a:cubicBezTo>
                  <a:pt x="32581" y="927377"/>
                  <a:pt x="26988" y="925914"/>
                  <a:pt x="22113" y="924193"/>
                </a:cubicBezTo>
                <a:cubicBezTo>
                  <a:pt x="17237" y="922473"/>
                  <a:pt x="13136" y="920666"/>
                  <a:pt x="9809" y="918773"/>
                </a:cubicBezTo>
                <a:cubicBezTo>
                  <a:pt x="6482" y="916880"/>
                  <a:pt x="4015" y="915073"/>
                  <a:pt x="2409" y="913352"/>
                </a:cubicBezTo>
                <a:cubicBezTo>
                  <a:pt x="803" y="911631"/>
                  <a:pt x="0" y="909050"/>
                  <a:pt x="0" y="905608"/>
                </a:cubicBezTo>
                <a:cubicBezTo>
                  <a:pt x="0" y="904690"/>
                  <a:pt x="115" y="903314"/>
                  <a:pt x="344" y="901478"/>
                </a:cubicBezTo>
                <a:cubicBezTo>
                  <a:pt x="574" y="899643"/>
                  <a:pt x="889" y="897664"/>
                  <a:pt x="1291" y="895542"/>
                </a:cubicBezTo>
                <a:cubicBezTo>
                  <a:pt x="1692" y="893419"/>
                  <a:pt x="2180" y="891239"/>
                  <a:pt x="2754" y="889002"/>
                </a:cubicBezTo>
                <a:cubicBezTo>
                  <a:pt x="3327" y="886765"/>
                  <a:pt x="4015" y="884729"/>
                  <a:pt x="4819" y="882893"/>
                </a:cubicBezTo>
                <a:cubicBezTo>
                  <a:pt x="5622" y="881058"/>
                  <a:pt x="6511" y="879566"/>
                  <a:pt x="7486" y="878420"/>
                </a:cubicBezTo>
                <a:cubicBezTo>
                  <a:pt x="8461" y="877272"/>
                  <a:pt x="9522" y="876698"/>
                  <a:pt x="10669" y="876698"/>
                </a:cubicBezTo>
                <a:cubicBezTo>
                  <a:pt x="12620" y="876698"/>
                  <a:pt x="14943" y="877587"/>
                  <a:pt x="17639" y="879366"/>
                </a:cubicBezTo>
                <a:cubicBezTo>
                  <a:pt x="20335" y="881144"/>
                  <a:pt x="23690" y="883094"/>
                  <a:pt x="27706" y="885216"/>
                </a:cubicBezTo>
                <a:cubicBezTo>
                  <a:pt x="31721" y="887339"/>
                  <a:pt x="36482" y="889318"/>
                  <a:pt x="41988" y="891153"/>
                </a:cubicBezTo>
                <a:cubicBezTo>
                  <a:pt x="47495" y="892989"/>
                  <a:pt x="54092" y="893907"/>
                  <a:pt x="61778" y="893907"/>
                </a:cubicBezTo>
                <a:cubicBezTo>
                  <a:pt x="68547" y="893907"/>
                  <a:pt x="74483" y="893046"/>
                  <a:pt x="79588" y="891325"/>
                </a:cubicBezTo>
                <a:cubicBezTo>
                  <a:pt x="84694" y="889605"/>
                  <a:pt x="88967" y="887253"/>
                  <a:pt x="92409" y="884270"/>
                </a:cubicBezTo>
                <a:cubicBezTo>
                  <a:pt x="95850" y="881287"/>
                  <a:pt x="98460" y="877817"/>
                  <a:pt x="100238" y="873859"/>
                </a:cubicBezTo>
                <a:cubicBezTo>
                  <a:pt x="102016" y="869901"/>
                  <a:pt x="102905" y="865570"/>
                  <a:pt x="102905" y="860866"/>
                </a:cubicBezTo>
                <a:cubicBezTo>
                  <a:pt x="102905" y="856621"/>
                  <a:pt x="101873" y="852893"/>
                  <a:pt x="99808" y="849681"/>
                </a:cubicBezTo>
                <a:cubicBezTo>
                  <a:pt x="97743" y="846469"/>
                  <a:pt x="95018" y="843515"/>
                  <a:pt x="91634" y="840819"/>
                </a:cubicBezTo>
                <a:cubicBezTo>
                  <a:pt x="88250" y="838123"/>
                  <a:pt x="84407" y="835570"/>
                  <a:pt x="80104" y="833162"/>
                </a:cubicBezTo>
                <a:cubicBezTo>
                  <a:pt x="75803" y="830753"/>
                  <a:pt x="71415" y="828171"/>
                  <a:pt x="66940" y="825417"/>
                </a:cubicBezTo>
                <a:cubicBezTo>
                  <a:pt x="62466" y="822664"/>
                  <a:pt x="58078" y="819681"/>
                  <a:pt x="53776" y="816469"/>
                </a:cubicBezTo>
                <a:cubicBezTo>
                  <a:pt x="49474" y="813257"/>
                  <a:pt x="45631" y="809499"/>
                  <a:pt x="42247" y="805197"/>
                </a:cubicBezTo>
                <a:cubicBezTo>
                  <a:pt x="38862" y="800895"/>
                  <a:pt x="36137" y="795934"/>
                  <a:pt x="34072" y="790312"/>
                </a:cubicBezTo>
                <a:cubicBezTo>
                  <a:pt x="32007" y="784691"/>
                  <a:pt x="30975" y="778152"/>
                  <a:pt x="30975" y="770695"/>
                </a:cubicBezTo>
                <a:cubicBezTo>
                  <a:pt x="30975" y="760370"/>
                  <a:pt x="33040" y="750848"/>
                  <a:pt x="37170" y="742129"/>
                </a:cubicBezTo>
                <a:cubicBezTo>
                  <a:pt x="41300" y="733410"/>
                  <a:pt x="47036" y="725925"/>
                  <a:pt x="54378" y="719673"/>
                </a:cubicBezTo>
                <a:cubicBezTo>
                  <a:pt x="61720" y="713420"/>
                  <a:pt x="70497" y="708545"/>
                  <a:pt x="80707" y="705046"/>
                </a:cubicBezTo>
                <a:cubicBezTo>
                  <a:pt x="90917" y="701546"/>
                  <a:pt x="102160" y="699797"/>
                  <a:pt x="114435" y="699797"/>
                </a:cubicBezTo>
                <a:close/>
                <a:moveTo>
                  <a:pt x="508211" y="687407"/>
                </a:moveTo>
                <a:cubicBezTo>
                  <a:pt x="512456" y="687407"/>
                  <a:pt x="515926" y="687579"/>
                  <a:pt x="518622" y="687923"/>
                </a:cubicBezTo>
                <a:cubicBezTo>
                  <a:pt x="521318" y="688267"/>
                  <a:pt x="523412" y="688755"/>
                  <a:pt x="524903" y="689386"/>
                </a:cubicBezTo>
                <a:cubicBezTo>
                  <a:pt x="526394" y="690017"/>
                  <a:pt x="527369" y="690791"/>
                  <a:pt x="527828" y="691709"/>
                </a:cubicBezTo>
                <a:cubicBezTo>
                  <a:pt x="528287" y="692627"/>
                  <a:pt x="528402" y="693659"/>
                  <a:pt x="528173" y="694807"/>
                </a:cubicBezTo>
                <a:lnTo>
                  <a:pt x="483087" y="920752"/>
                </a:lnTo>
                <a:cubicBezTo>
                  <a:pt x="482628" y="923161"/>
                  <a:pt x="480821" y="924881"/>
                  <a:pt x="477666" y="925914"/>
                </a:cubicBezTo>
                <a:cubicBezTo>
                  <a:pt x="474511" y="926947"/>
                  <a:pt x="469435" y="927463"/>
                  <a:pt x="462437" y="927463"/>
                </a:cubicBezTo>
                <a:cubicBezTo>
                  <a:pt x="458881" y="927463"/>
                  <a:pt x="455984" y="927348"/>
                  <a:pt x="453747" y="927118"/>
                </a:cubicBezTo>
                <a:cubicBezTo>
                  <a:pt x="451510" y="926889"/>
                  <a:pt x="449703" y="926516"/>
                  <a:pt x="448326" y="926000"/>
                </a:cubicBezTo>
                <a:cubicBezTo>
                  <a:pt x="446950" y="925484"/>
                  <a:pt x="446060" y="924796"/>
                  <a:pt x="445659" y="923935"/>
                </a:cubicBezTo>
                <a:cubicBezTo>
                  <a:pt x="445257" y="923074"/>
                  <a:pt x="445171" y="922014"/>
                  <a:pt x="445401" y="920752"/>
                </a:cubicBezTo>
                <a:lnTo>
                  <a:pt x="450047" y="896144"/>
                </a:lnTo>
                <a:cubicBezTo>
                  <a:pt x="448326" y="899815"/>
                  <a:pt x="445573" y="903686"/>
                  <a:pt x="441787" y="907759"/>
                </a:cubicBezTo>
                <a:cubicBezTo>
                  <a:pt x="438001" y="911832"/>
                  <a:pt x="433527" y="915560"/>
                  <a:pt x="428365" y="918945"/>
                </a:cubicBezTo>
                <a:cubicBezTo>
                  <a:pt x="423202" y="922329"/>
                  <a:pt x="417495" y="925082"/>
                  <a:pt x="411242" y="927205"/>
                </a:cubicBezTo>
                <a:cubicBezTo>
                  <a:pt x="404990" y="929327"/>
                  <a:pt x="398537" y="930388"/>
                  <a:pt x="391883" y="930388"/>
                </a:cubicBezTo>
                <a:cubicBezTo>
                  <a:pt x="385344" y="930388"/>
                  <a:pt x="379637" y="929557"/>
                  <a:pt x="374761" y="927893"/>
                </a:cubicBezTo>
                <a:cubicBezTo>
                  <a:pt x="369885" y="926229"/>
                  <a:pt x="365698" y="923963"/>
                  <a:pt x="362199" y="921096"/>
                </a:cubicBezTo>
                <a:cubicBezTo>
                  <a:pt x="358700" y="918228"/>
                  <a:pt x="355803" y="914843"/>
                  <a:pt x="353509" y="910943"/>
                </a:cubicBezTo>
                <a:cubicBezTo>
                  <a:pt x="351214" y="907042"/>
                  <a:pt x="349379" y="902912"/>
                  <a:pt x="348002" y="898553"/>
                </a:cubicBezTo>
                <a:cubicBezTo>
                  <a:pt x="346625" y="894194"/>
                  <a:pt x="345650" y="889690"/>
                  <a:pt x="345077" y="885045"/>
                </a:cubicBezTo>
                <a:cubicBezTo>
                  <a:pt x="344503" y="880398"/>
                  <a:pt x="344216" y="875838"/>
                  <a:pt x="344216" y="871364"/>
                </a:cubicBezTo>
                <a:cubicBezTo>
                  <a:pt x="344216" y="863907"/>
                  <a:pt x="344905" y="855904"/>
                  <a:pt x="346281" y="847358"/>
                </a:cubicBezTo>
                <a:cubicBezTo>
                  <a:pt x="347658" y="838811"/>
                  <a:pt x="349809" y="830322"/>
                  <a:pt x="352735" y="821890"/>
                </a:cubicBezTo>
                <a:cubicBezTo>
                  <a:pt x="355660" y="813458"/>
                  <a:pt x="359360" y="805341"/>
                  <a:pt x="363834" y="797540"/>
                </a:cubicBezTo>
                <a:cubicBezTo>
                  <a:pt x="368308" y="789739"/>
                  <a:pt x="373671" y="782856"/>
                  <a:pt x="379923" y="776890"/>
                </a:cubicBezTo>
                <a:cubicBezTo>
                  <a:pt x="386176" y="770924"/>
                  <a:pt x="393346" y="766164"/>
                  <a:pt x="401434" y="762607"/>
                </a:cubicBezTo>
                <a:cubicBezTo>
                  <a:pt x="409522" y="759051"/>
                  <a:pt x="418613" y="757273"/>
                  <a:pt x="428709" y="757273"/>
                </a:cubicBezTo>
                <a:cubicBezTo>
                  <a:pt x="433183" y="757273"/>
                  <a:pt x="437456" y="757760"/>
                  <a:pt x="441529" y="758735"/>
                </a:cubicBezTo>
                <a:cubicBezTo>
                  <a:pt x="445601" y="759711"/>
                  <a:pt x="449330" y="761030"/>
                  <a:pt x="452714" y="762693"/>
                </a:cubicBezTo>
                <a:cubicBezTo>
                  <a:pt x="456099" y="764357"/>
                  <a:pt x="459167" y="766336"/>
                  <a:pt x="461921" y="768630"/>
                </a:cubicBezTo>
                <a:cubicBezTo>
                  <a:pt x="464674" y="770924"/>
                  <a:pt x="467026" y="773333"/>
                  <a:pt x="468976" y="775857"/>
                </a:cubicBezTo>
                <a:lnTo>
                  <a:pt x="485324" y="694807"/>
                </a:lnTo>
                <a:cubicBezTo>
                  <a:pt x="485553" y="693659"/>
                  <a:pt x="486070" y="692627"/>
                  <a:pt x="486873" y="691709"/>
                </a:cubicBezTo>
                <a:cubicBezTo>
                  <a:pt x="487676" y="690791"/>
                  <a:pt x="488967" y="690017"/>
                  <a:pt x="490745" y="689386"/>
                </a:cubicBezTo>
                <a:cubicBezTo>
                  <a:pt x="492523" y="688755"/>
                  <a:pt x="494817" y="688267"/>
                  <a:pt x="497628" y="687923"/>
                </a:cubicBezTo>
                <a:cubicBezTo>
                  <a:pt x="500439" y="687579"/>
                  <a:pt x="503966" y="687407"/>
                  <a:pt x="508211" y="687407"/>
                </a:cubicBezTo>
                <a:close/>
                <a:moveTo>
                  <a:pt x="4361439" y="471278"/>
                </a:moveTo>
                <a:cubicBezTo>
                  <a:pt x="4357272" y="471278"/>
                  <a:pt x="4353452" y="472270"/>
                  <a:pt x="4349979" y="474254"/>
                </a:cubicBezTo>
                <a:cubicBezTo>
                  <a:pt x="4346507" y="476239"/>
                  <a:pt x="4343431" y="478893"/>
                  <a:pt x="4340752" y="482217"/>
                </a:cubicBezTo>
                <a:cubicBezTo>
                  <a:pt x="4338073" y="485541"/>
                  <a:pt x="4335717" y="489385"/>
                  <a:pt x="4333683" y="493751"/>
                </a:cubicBezTo>
                <a:cubicBezTo>
                  <a:pt x="4331649" y="498116"/>
                  <a:pt x="4329962" y="502656"/>
                  <a:pt x="4328623" y="507369"/>
                </a:cubicBezTo>
                <a:cubicBezTo>
                  <a:pt x="4327283" y="512082"/>
                  <a:pt x="4326291" y="516844"/>
                  <a:pt x="4325646" y="521656"/>
                </a:cubicBezTo>
                <a:cubicBezTo>
                  <a:pt x="4325001" y="526468"/>
                  <a:pt x="4324679" y="530908"/>
                  <a:pt x="4324679" y="534976"/>
                </a:cubicBezTo>
                <a:cubicBezTo>
                  <a:pt x="4324679" y="537953"/>
                  <a:pt x="4324902" y="540780"/>
                  <a:pt x="4325348" y="543459"/>
                </a:cubicBezTo>
                <a:cubicBezTo>
                  <a:pt x="4325795" y="546138"/>
                  <a:pt x="4326613" y="548520"/>
                  <a:pt x="4327804" y="550603"/>
                </a:cubicBezTo>
                <a:cubicBezTo>
                  <a:pt x="4328995" y="552687"/>
                  <a:pt x="4330582" y="554349"/>
                  <a:pt x="4332567" y="555589"/>
                </a:cubicBezTo>
                <a:cubicBezTo>
                  <a:pt x="4334551" y="556829"/>
                  <a:pt x="4337081" y="557449"/>
                  <a:pt x="4340157" y="557449"/>
                </a:cubicBezTo>
                <a:cubicBezTo>
                  <a:pt x="4344522" y="557449"/>
                  <a:pt x="4348987" y="556135"/>
                  <a:pt x="4353551" y="553505"/>
                </a:cubicBezTo>
                <a:cubicBezTo>
                  <a:pt x="4358115" y="550876"/>
                  <a:pt x="4362382" y="547304"/>
                  <a:pt x="4366350" y="542790"/>
                </a:cubicBezTo>
                <a:cubicBezTo>
                  <a:pt x="4370319" y="538275"/>
                  <a:pt x="4373817" y="533017"/>
                  <a:pt x="4376843" y="527014"/>
                </a:cubicBezTo>
                <a:cubicBezTo>
                  <a:pt x="4379869" y="521011"/>
                  <a:pt x="4382077" y="514587"/>
                  <a:pt x="4383466" y="507741"/>
                </a:cubicBezTo>
                <a:lnTo>
                  <a:pt x="4387633" y="487649"/>
                </a:lnTo>
                <a:cubicBezTo>
                  <a:pt x="4384160" y="482192"/>
                  <a:pt x="4380316" y="478099"/>
                  <a:pt x="4376099" y="475370"/>
                </a:cubicBezTo>
                <a:cubicBezTo>
                  <a:pt x="4371882" y="472642"/>
                  <a:pt x="4366996" y="471278"/>
                  <a:pt x="4361439" y="471278"/>
                </a:cubicBezTo>
                <a:close/>
                <a:moveTo>
                  <a:pt x="4042798" y="468897"/>
                </a:moveTo>
                <a:cubicBezTo>
                  <a:pt x="4037837" y="468897"/>
                  <a:pt x="4033372" y="469864"/>
                  <a:pt x="4029404" y="471799"/>
                </a:cubicBezTo>
                <a:cubicBezTo>
                  <a:pt x="4025435" y="473733"/>
                  <a:pt x="4021888" y="476338"/>
                  <a:pt x="4018762" y="479612"/>
                </a:cubicBezTo>
                <a:cubicBezTo>
                  <a:pt x="4015637" y="482886"/>
                  <a:pt x="4012933" y="486682"/>
                  <a:pt x="4010651" y="490997"/>
                </a:cubicBezTo>
                <a:cubicBezTo>
                  <a:pt x="4008369" y="495313"/>
                  <a:pt x="4006484" y="499853"/>
                  <a:pt x="4004996" y="504615"/>
                </a:cubicBezTo>
                <a:cubicBezTo>
                  <a:pt x="4003508" y="509378"/>
                  <a:pt x="4002416" y="514215"/>
                  <a:pt x="4001722" y="519126"/>
                </a:cubicBezTo>
                <a:cubicBezTo>
                  <a:pt x="4001027" y="524037"/>
                  <a:pt x="4000680" y="528725"/>
                  <a:pt x="4000680" y="533190"/>
                </a:cubicBezTo>
                <a:cubicBezTo>
                  <a:pt x="4000680" y="537357"/>
                  <a:pt x="4001101" y="541078"/>
                  <a:pt x="4001945" y="544352"/>
                </a:cubicBezTo>
                <a:cubicBezTo>
                  <a:pt x="4002788" y="547626"/>
                  <a:pt x="4004177" y="550380"/>
                  <a:pt x="4006112" y="552612"/>
                </a:cubicBezTo>
                <a:cubicBezTo>
                  <a:pt x="4008047" y="554845"/>
                  <a:pt x="4010527" y="556556"/>
                  <a:pt x="4013553" y="557747"/>
                </a:cubicBezTo>
                <a:cubicBezTo>
                  <a:pt x="4016580" y="558938"/>
                  <a:pt x="4020276" y="559533"/>
                  <a:pt x="4024641" y="559533"/>
                </a:cubicBezTo>
                <a:cubicBezTo>
                  <a:pt x="4029602" y="559533"/>
                  <a:pt x="4034067" y="558565"/>
                  <a:pt x="4038036" y="556631"/>
                </a:cubicBezTo>
                <a:cubicBezTo>
                  <a:pt x="4042004" y="554696"/>
                  <a:pt x="4045551" y="552066"/>
                  <a:pt x="4048677" y="548743"/>
                </a:cubicBezTo>
                <a:cubicBezTo>
                  <a:pt x="4051802" y="545419"/>
                  <a:pt x="4054506" y="541599"/>
                  <a:pt x="4056788" y="537283"/>
                </a:cubicBezTo>
                <a:cubicBezTo>
                  <a:pt x="4059070" y="532967"/>
                  <a:pt x="4060955" y="528403"/>
                  <a:pt x="4062443" y="523591"/>
                </a:cubicBezTo>
                <a:cubicBezTo>
                  <a:pt x="4063932" y="518779"/>
                  <a:pt x="4065023" y="513942"/>
                  <a:pt x="4065718" y="509080"/>
                </a:cubicBezTo>
                <a:cubicBezTo>
                  <a:pt x="4066412" y="504218"/>
                  <a:pt x="4066759" y="499555"/>
                  <a:pt x="4066759" y="495090"/>
                </a:cubicBezTo>
                <a:cubicBezTo>
                  <a:pt x="4066759" y="490923"/>
                  <a:pt x="4066338" y="487227"/>
                  <a:pt x="4065494" y="484003"/>
                </a:cubicBezTo>
                <a:cubicBezTo>
                  <a:pt x="4064651" y="480778"/>
                  <a:pt x="4063262" y="478049"/>
                  <a:pt x="4061327" y="475817"/>
                </a:cubicBezTo>
                <a:cubicBezTo>
                  <a:pt x="4059392" y="473584"/>
                  <a:pt x="4056912" y="471873"/>
                  <a:pt x="4053886" y="470682"/>
                </a:cubicBezTo>
                <a:cubicBezTo>
                  <a:pt x="4050860" y="469492"/>
                  <a:pt x="4047164" y="468897"/>
                  <a:pt x="4042798" y="468897"/>
                </a:cubicBezTo>
                <a:close/>
                <a:moveTo>
                  <a:pt x="3661203" y="466069"/>
                </a:moveTo>
                <a:cubicBezTo>
                  <a:pt x="3656242" y="466069"/>
                  <a:pt x="3651802" y="466962"/>
                  <a:pt x="3647883" y="468748"/>
                </a:cubicBezTo>
                <a:cubicBezTo>
                  <a:pt x="3643964" y="470534"/>
                  <a:pt x="3640516" y="472940"/>
                  <a:pt x="3637539" y="475966"/>
                </a:cubicBezTo>
                <a:cubicBezTo>
                  <a:pt x="3634563" y="478992"/>
                  <a:pt x="3632008" y="482564"/>
                  <a:pt x="3629874" y="486682"/>
                </a:cubicBezTo>
                <a:cubicBezTo>
                  <a:pt x="3627741" y="490799"/>
                  <a:pt x="3626030" y="495189"/>
                  <a:pt x="3624740" y="499853"/>
                </a:cubicBezTo>
                <a:lnTo>
                  <a:pt x="3637242" y="499853"/>
                </a:lnTo>
                <a:cubicBezTo>
                  <a:pt x="3645179" y="499853"/>
                  <a:pt x="3651827" y="499332"/>
                  <a:pt x="3657185" y="498290"/>
                </a:cubicBezTo>
                <a:cubicBezTo>
                  <a:pt x="3662542" y="497248"/>
                  <a:pt x="3666858" y="495834"/>
                  <a:pt x="3670133" y="494048"/>
                </a:cubicBezTo>
                <a:cubicBezTo>
                  <a:pt x="3673407" y="492262"/>
                  <a:pt x="3675788" y="490154"/>
                  <a:pt x="3677276" y="487723"/>
                </a:cubicBezTo>
                <a:cubicBezTo>
                  <a:pt x="3678765" y="485292"/>
                  <a:pt x="3679509" y="482688"/>
                  <a:pt x="3679509" y="479910"/>
                </a:cubicBezTo>
                <a:cubicBezTo>
                  <a:pt x="3679509" y="475941"/>
                  <a:pt x="3677946" y="472642"/>
                  <a:pt x="3674821" y="470013"/>
                </a:cubicBezTo>
                <a:cubicBezTo>
                  <a:pt x="3671695" y="467383"/>
                  <a:pt x="3667156" y="466069"/>
                  <a:pt x="3661203" y="466069"/>
                </a:cubicBezTo>
                <a:close/>
                <a:moveTo>
                  <a:pt x="4359207" y="439428"/>
                </a:moveTo>
                <a:cubicBezTo>
                  <a:pt x="4367442" y="439428"/>
                  <a:pt x="4374735" y="441140"/>
                  <a:pt x="4381084" y="444563"/>
                </a:cubicBezTo>
                <a:cubicBezTo>
                  <a:pt x="4387435" y="447986"/>
                  <a:pt x="4392991" y="452972"/>
                  <a:pt x="4397753" y="459520"/>
                </a:cubicBezTo>
                <a:lnTo>
                  <a:pt x="4400134" y="447763"/>
                </a:lnTo>
                <a:cubicBezTo>
                  <a:pt x="4400531" y="445679"/>
                  <a:pt x="4402094" y="444191"/>
                  <a:pt x="4404823" y="443298"/>
                </a:cubicBezTo>
                <a:cubicBezTo>
                  <a:pt x="4407551" y="442405"/>
                  <a:pt x="4411942" y="441958"/>
                  <a:pt x="4417994" y="441958"/>
                </a:cubicBezTo>
                <a:cubicBezTo>
                  <a:pt x="4420970" y="441958"/>
                  <a:pt x="4423451" y="442083"/>
                  <a:pt x="4425435" y="442331"/>
                </a:cubicBezTo>
                <a:cubicBezTo>
                  <a:pt x="4427420" y="442579"/>
                  <a:pt x="4428982" y="442926"/>
                  <a:pt x="4430123" y="443372"/>
                </a:cubicBezTo>
                <a:cubicBezTo>
                  <a:pt x="4431264" y="443819"/>
                  <a:pt x="4432033" y="444414"/>
                  <a:pt x="4432430" y="445158"/>
                </a:cubicBezTo>
                <a:cubicBezTo>
                  <a:pt x="4432827" y="445902"/>
                  <a:pt x="4432926" y="446771"/>
                  <a:pt x="4432728" y="447763"/>
                </a:cubicBezTo>
                <a:lnTo>
                  <a:pt x="4406088" y="580815"/>
                </a:lnTo>
                <a:cubicBezTo>
                  <a:pt x="4405691" y="582899"/>
                  <a:pt x="4404128" y="584387"/>
                  <a:pt x="4401400" y="585280"/>
                </a:cubicBezTo>
                <a:cubicBezTo>
                  <a:pt x="4398671" y="586173"/>
                  <a:pt x="4394281" y="586620"/>
                  <a:pt x="4388228" y="586620"/>
                </a:cubicBezTo>
                <a:cubicBezTo>
                  <a:pt x="4385153" y="586620"/>
                  <a:pt x="4382647" y="586520"/>
                  <a:pt x="4380712" y="586322"/>
                </a:cubicBezTo>
                <a:cubicBezTo>
                  <a:pt x="4378778" y="586123"/>
                  <a:pt x="4377215" y="585801"/>
                  <a:pt x="4376024" y="585354"/>
                </a:cubicBezTo>
                <a:cubicBezTo>
                  <a:pt x="4374834" y="584908"/>
                  <a:pt x="4374065" y="584313"/>
                  <a:pt x="4373717" y="583569"/>
                </a:cubicBezTo>
                <a:cubicBezTo>
                  <a:pt x="4373370" y="582824"/>
                  <a:pt x="4373296" y="581907"/>
                  <a:pt x="4373494" y="580815"/>
                </a:cubicBezTo>
                <a:lnTo>
                  <a:pt x="4377661" y="559533"/>
                </a:lnTo>
                <a:cubicBezTo>
                  <a:pt x="4376173" y="562708"/>
                  <a:pt x="4373792" y="566056"/>
                  <a:pt x="4370518" y="569579"/>
                </a:cubicBezTo>
                <a:cubicBezTo>
                  <a:pt x="4367243" y="573101"/>
                  <a:pt x="4363374" y="576301"/>
                  <a:pt x="4358909" y="579178"/>
                </a:cubicBezTo>
                <a:cubicBezTo>
                  <a:pt x="4354444" y="582056"/>
                  <a:pt x="4349508" y="584437"/>
                  <a:pt x="4344101" y="586322"/>
                </a:cubicBezTo>
                <a:cubicBezTo>
                  <a:pt x="4338693" y="588207"/>
                  <a:pt x="4333112" y="589150"/>
                  <a:pt x="4327358" y="589150"/>
                </a:cubicBezTo>
                <a:cubicBezTo>
                  <a:pt x="4319420" y="589150"/>
                  <a:pt x="4312822" y="587761"/>
                  <a:pt x="4307563" y="584982"/>
                </a:cubicBezTo>
                <a:cubicBezTo>
                  <a:pt x="4302305" y="582204"/>
                  <a:pt x="4298088" y="578459"/>
                  <a:pt x="4294913" y="573746"/>
                </a:cubicBezTo>
                <a:cubicBezTo>
                  <a:pt x="4291738" y="569033"/>
                  <a:pt x="4289481" y="563650"/>
                  <a:pt x="4288141" y="557598"/>
                </a:cubicBezTo>
                <a:cubicBezTo>
                  <a:pt x="4286802" y="551546"/>
                  <a:pt x="4286132" y="545196"/>
                  <a:pt x="4286132" y="538548"/>
                </a:cubicBezTo>
                <a:cubicBezTo>
                  <a:pt x="4286132" y="532297"/>
                  <a:pt x="4286727" y="525476"/>
                  <a:pt x="4287918" y="518084"/>
                </a:cubicBezTo>
                <a:cubicBezTo>
                  <a:pt x="4289109" y="510692"/>
                  <a:pt x="4290944" y="503325"/>
                  <a:pt x="4293425" y="495983"/>
                </a:cubicBezTo>
                <a:cubicBezTo>
                  <a:pt x="4295905" y="488641"/>
                  <a:pt x="4299080" y="481572"/>
                  <a:pt x="4302950" y="474775"/>
                </a:cubicBezTo>
                <a:cubicBezTo>
                  <a:pt x="4306819" y="467979"/>
                  <a:pt x="4311458" y="461951"/>
                  <a:pt x="4316865" y="456693"/>
                </a:cubicBezTo>
                <a:cubicBezTo>
                  <a:pt x="4322273" y="451434"/>
                  <a:pt x="4328474" y="447242"/>
                  <a:pt x="4335469" y="444117"/>
                </a:cubicBezTo>
                <a:cubicBezTo>
                  <a:pt x="4342464" y="440991"/>
                  <a:pt x="4350376" y="439428"/>
                  <a:pt x="4359207" y="439428"/>
                </a:cubicBezTo>
                <a:close/>
                <a:moveTo>
                  <a:pt x="4226452" y="439428"/>
                </a:moveTo>
                <a:cubicBezTo>
                  <a:pt x="4233397" y="439428"/>
                  <a:pt x="4239227" y="440445"/>
                  <a:pt x="4243939" y="442479"/>
                </a:cubicBezTo>
                <a:cubicBezTo>
                  <a:pt x="4248652" y="444514"/>
                  <a:pt x="4252472" y="447267"/>
                  <a:pt x="4255399" y="450739"/>
                </a:cubicBezTo>
                <a:cubicBezTo>
                  <a:pt x="4258326" y="454212"/>
                  <a:pt x="4260435" y="458255"/>
                  <a:pt x="4261724" y="462869"/>
                </a:cubicBezTo>
                <a:cubicBezTo>
                  <a:pt x="4263014" y="467483"/>
                  <a:pt x="4263659" y="472369"/>
                  <a:pt x="4263659" y="477528"/>
                </a:cubicBezTo>
                <a:cubicBezTo>
                  <a:pt x="4263659" y="481001"/>
                  <a:pt x="4263436" y="484474"/>
                  <a:pt x="4262989" y="487946"/>
                </a:cubicBezTo>
                <a:cubicBezTo>
                  <a:pt x="4262543" y="491419"/>
                  <a:pt x="4261972" y="494991"/>
                  <a:pt x="4261278" y="498662"/>
                </a:cubicBezTo>
                <a:lnTo>
                  <a:pt x="4244758" y="580667"/>
                </a:lnTo>
                <a:cubicBezTo>
                  <a:pt x="4244560" y="581658"/>
                  <a:pt x="4244088" y="582527"/>
                  <a:pt x="4243344" y="583271"/>
                </a:cubicBezTo>
                <a:cubicBezTo>
                  <a:pt x="4242600" y="584015"/>
                  <a:pt x="4241459" y="584635"/>
                  <a:pt x="4239921" y="585131"/>
                </a:cubicBezTo>
                <a:cubicBezTo>
                  <a:pt x="4238383" y="585627"/>
                  <a:pt x="4236399" y="586000"/>
                  <a:pt x="4233968" y="586247"/>
                </a:cubicBezTo>
                <a:cubicBezTo>
                  <a:pt x="4231537" y="586495"/>
                  <a:pt x="4228486" y="586620"/>
                  <a:pt x="4224815" y="586620"/>
                </a:cubicBezTo>
                <a:cubicBezTo>
                  <a:pt x="4221144" y="586620"/>
                  <a:pt x="4218143" y="586495"/>
                  <a:pt x="4215811" y="586247"/>
                </a:cubicBezTo>
                <a:cubicBezTo>
                  <a:pt x="4213479" y="586000"/>
                  <a:pt x="4211669" y="585627"/>
                  <a:pt x="4210379" y="585131"/>
                </a:cubicBezTo>
                <a:cubicBezTo>
                  <a:pt x="4209089" y="584635"/>
                  <a:pt x="4208221" y="584015"/>
                  <a:pt x="4207774" y="583271"/>
                </a:cubicBezTo>
                <a:cubicBezTo>
                  <a:pt x="4207328" y="582527"/>
                  <a:pt x="4207204" y="581658"/>
                  <a:pt x="4207402" y="580667"/>
                </a:cubicBezTo>
                <a:lnTo>
                  <a:pt x="4223475" y="501043"/>
                </a:lnTo>
                <a:cubicBezTo>
                  <a:pt x="4223972" y="498662"/>
                  <a:pt x="4224344" y="496231"/>
                  <a:pt x="4224592" y="493751"/>
                </a:cubicBezTo>
                <a:cubicBezTo>
                  <a:pt x="4224840" y="491270"/>
                  <a:pt x="4224964" y="489087"/>
                  <a:pt x="4224964" y="487202"/>
                </a:cubicBezTo>
                <a:cubicBezTo>
                  <a:pt x="4224964" y="482738"/>
                  <a:pt x="4224021" y="479067"/>
                  <a:pt x="4222136" y="476189"/>
                </a:cubicBezTo>
                <a:cubicBezTo>
                  <a:pt x="4220251" y="473312"/>
                  <a:pt x="4217076" y="471873"/>
                  <a:pt x="4212611" y="471873"/>
                </a:cubicBezTo>
                <a:cubicBezTo>
                  <a:pt x="4208543" y="471873"/>
                  <a:pt x="4204302" y="473163"/>
                  <a:pt x="4199886" y="475743"/>
                </a:cubicBezTo>
                <a:cubicBezTo>
                  <a:pt x="4195471" y="478322"/>
                  <a:pt x="4191304" y="481820"/>
                  <a:pt x="4187385" y="486235"/>
                </a:cubicBezTo>
                <a:cubicBezTo>
                  <a:pt x="4183466" y="490650"/>
                  <a:pt x="4179968" y="495810"/>
                  <a:pt x="4176892" y="501713"/>
                </a:cubicBezTo>
                <a:cubicBezTo>
                  <a:pt x="4173817" y="507617"/>
                  <a:pt x="4171634" y="513892"/>
                  <a:pt x="4170344" y="520540"/>
                </a:cubicBezTo>
                <a:lnTo>
                  <a:pt x="4158289" y="580667"/>
                </a:lnTo>
                <a:cubicBezTo>
                  <a:pt x="4158090" y="581658"/>
                  <a:pt x="4157619" y="582527"/>
                  <a:pt x="4156875" y="583271"/>
                </a:cubicBezTo>
                <a:cubicBezTo>
                  <a:pt x="4156131" y="584015"/>
                  <a:pt x="4154990" y="584635"/>
                  <a:pt x="4153452" y="585131"/>
                </a:cubicBezTo>
                <a:cubicBezTo>
                  <a:pt x="4151914" y="585627"/>
                  <a:pt x="4149905" y="586000"/>
                  <a:pt x="4147424" y="586247"/>
                </a:cubicBezTo>
                <a:cubicBezTo>
                  <a:pt x="4144944" y="586495"/>
                  <a:pt x="4141918" y="586620"/>
                  <a:pt x="4138346" y="586620"/>
                </a:cubicBezTo>
                <a:cubicBezTo>
                  <a:pt x="4134675" y="586620"/>
                  <a:pt x="4131673" y="586495"/>
                  <a:pt x="4129342" y="586247"/>
                </a:cubicBezTo>
                <a:cubicBezTo>
                  <a:pt x="4127010" y="586000"/>
                  <a:pt x="4125175" y="585627"/>
                  <a:pt x="4123835" y="585131"/>
                </a:cubicBezTo>
                <a:cubicBezTo>
                  <a:pt x="4122496" y="584635"/>
                  <a:pt x="4121627" y="584015"/>
                  <a:pt x="4121231" y="583271"/>
                </a:cubicBezTo>
                <a:cubicBezTo>
                  <a:pt x="4120834" y="582527"/>
                  <a:pt x="4120735" y="581658"/>
                  <a:pt x="4120933" y="580667"/>
                </a:cubicBezTo>
                <a:lnTo>
                  <a:pt x="4147573" y="447763"/>
                </a:lnTo>
                <a:cubicBezTo>
                  <a:pt x="4147772" y="446771"/>
                  <a:pt x="4148193" y="445902"/>
                  <a:pt x="4148838" y="445158"/>
                </a:cubicBezTo>
                <a:cubicBezTo>
                  <a:pt x="4149483" y="444414"/>
                  <a:pt x="4150475" y="443819"/>
                  <a:pt x="4151815" y="443372"/>
                </a:cubicBezTo>
                <a:cubicBezTo>
                  <a:pt x="4153154" y="442926"/>
                  <a:pt x="4154891" y="442579"/>
                  <a:pt x="4157024" y="442331"/>
                </a:cubicBezTo>
                <a:cubicBezTo>
                  <a:pt x="4159157" y="442083"/>
                  <a:pt x="4161712" y="441958"/>
                  <a:pt x="4164688" y="441958"/>
                </a:cubicBezTo>
                <a:cubicBezTo>
                  <a:pt x="4167764" y="441958"/>
                  <a:pt x="4170269" y="442083"/>
                  <a:pt x="4172204" y="442331"/>
                </a:cubicBezTo>
                <a:cubicBezTo>
                  <a:pt x="4174139" y="442579"/>
                  <a:pt x="4175652" y="442926"/>
                  <a:pt x="4176743" y="443372"/>
                </a:cubicBezTo>
                <a:cubicBezTo>
                  <a:pt x="4177835" y="443819"/>
                  <a:pt x="4178554" y="444414"/>
                  <a:pt x="4178901" y="445158"/>
                </a:cubicBezTo>
                <a:cubicBezTo>
                  <a:pt x="4179249" y="445902"/>
                  <a:pt x="4179323" y="446771"/>
                  <a:pt x="4179125" y="447763"/>
                </a:cubicBezTo>
                <a:lnTo>
                  <a:pt x="4174809" y="469641"/>
                </a:lnTo>
                <a:cubicBezTo>
                  <a:pt x="4176892" y="466168"/>
                  <a:pt x="4179670" y="462621"/>
                  <a:pt x="4183143" y="458999"/>
                </a:cubicBezTo>
                <a:cubicBezTo>
                  <a:pt x="4186616" y="455378"/>
                  <a:pt x="4190609" y="452128"/>
                  <a:pt x="4195124" y="449251"/>
                </a:cubicBezTo>
                <a:cubicBezTo>
                  <a:pt x="4199638" y="446374"/>
                  <a:pt x="4204550" y="444017"/>
                  <a:pt x="4209858" y="442182"/>
                </a:cubicBezTo>
                <a:cubicBezTo>
                  <a:pt x="4215166" y="440346"/>
                  <a:pt x="4220697" y="439428"/>
                  <a:pt x="4226452" y="439428"/>
                </a:cubicBezTo>
                <a:close/>
                <a:moveTo>
                  <a:pt x="4046817" y="439428"/>
                </a:moveTo>
                <a:cubicBezTo>
                  <a:pt x="4056838" y="439428"/>
                  <a:pt x="4065494" y="440594"/>
                  <a:pt x="4072787" y="442926"/>
                </a:cubicBezTo>
                <a:cubicBezTo>
                  <a:pt x="4080080" y="445258"/>
                  <a:pt x="4086157" y="448681"/>
                  <a:pt x="4091018" y="453195"/>
                </a:cubicBezTo>
                <a:cubicBezTo>
                  <a:pt x="4095880" y="457709"/>
                  <a:pt x="4099502" y="463266"/>
                  <a:pt x="4101883" y="469864"/>
                </a:cubicBezTo>
                <a:cubicBezTo>
                  <a:pt x="4104264" y="476462"/>
                  <a:pt x="4105455" y="484027"/>
                  <a:pt x="4105455" y="492560"/>
                </a:cubicBezTo>
                <a:cubicBezTo>
                  <a:pt x="4105455" y="499704"/>
                  <a:pt x="4104785" y="507046"/>
                  <a:pt x="4103446" y="514587"/>
                </a:cubicBezTo>
                <a:cubicBezTo>
                  <a:pt x="4102106" y="522127"/>
                  <a:pt x="4099998" y="529494"/>
                  <a:pt x="4097120" y="536688"/>
                </a:cubicBezTo>
                <a:cubicBezTo>
                  <a:pt x="4094243" y="543881"/>
                  <a:pt x="4090547" y="550628"/>
                  <a:pt x="4086033" y="556928"/>
                </a:cubicBezTo>
                <a:cubicBezTo>
                  <a:pt x="4081518" y="563229"/>
                  <a:pt x="4076111" y="568785"/>
                  <a:pt x="4069810" y="573597"/>
                </a:cubicBezTo>
                <a:cubicBezTo>
                  <a:pt x="4063510" y="578409"/>
                  <a:pt x="4056292" y="582204"/>
                  <a:pt x="4048156" y="584982"/>
                </a:cubicBezTo>
                <a:cubicBezTo>
                  <a:pt x="4040020" y="587761"/>
                  <a:pt x="4030842" y="589150"/>
                  <a:pt x="4020623" y="589150"/>
                </a:cubicBezTo>
                <a:cubicBezTo>
                  <a:pt x="4010602" y="589150"/>
                  <a:pt x="4001945" y="587984"/>
                  <a:pt x="3994652" y="585652"/>
                </a:cubicBezTo>
                <a:cubicBezTo>
                  <a:pt x="3987360" y="583320"/>
                  <a:pt x="3981283" y="579897"/>
                  <a:pt x="3976421" y="575383"/>
                </a:cubicBezTo>
                <a:cubicBezTo>
                  <a:pt x="3971559" y="570869"/>
                  <a:pt x="3967938" y="565312"/>
                  <a:pt x="3965556" y="558714"/>
                </a:cubicBezTo>
                <a:cubicBezTo>
                  <a:pt x="3963175" y="552116"/>
                  <a:pt x="3961984" y="544551"/>
                  <a:pt x="3961984" y="536018"/>
                </a:cubicBezTo>
                <a:cubicBezTo>
                  <a:pt x="3961984" y="528874"/>
                  <a:pt x="3962654" y="521532"/>
                  <a:pt x="3963994" y="513991"/>
                </a:cubicBezTo>
                <a:cubicBezTo>
                  <a:pt x="3965333" y="506451"/>
                  <a:pt x="3967442" y="499109"/>
                  <a:pt x="3970319" y="491965"/>
                </a:cubicBezTo>
                <a:cubicBezTo>
                  <a:pt x="3973196" y="484821"/>
                  <a:pt x="3976892" y="478049"/>
                  <a:pt x="3981407" y="471650"/>
                </a:cubicBezTo>
                <a:cubicBezTo>
                  <a:pt x="3985921" y="465250"/>
                  <a:pt x="3991328" y="459669"/>
                  <a:pt x="3997629" y="454907"/>
                </a:cubicBezTo>
                <a:cubicBezTo>
                  <a:pt x="4003929" y="450144"/>
                  <a:pt x="4011147" y="446374"/>
                  <a:pt x="4019283" y="443596"/>
                </a:cubicBezTo>
                <a:cubicBezTo>
                  <a:pt x="4027419" y="440818"/>
                  <a:pt x="4036597" y="439428"/>
                  <a:pt x="4046817" y="439428"/>
                </a:cubicBezTo>
                <a:close/>
                <a:moveTo>
                  <a:pt x="3907067" y="439428"/>
                </a:moveTo>
                <a:cubicBezTo>
                  <a:pt x="3911234" y="439428"/>
                  <a:pt x="3915277" y="439701"/>
                  <a:pt x="3919196" y="440247"/>
                </a:cubicBezTo>
                <a:cubicBezTo>
                  <a:pt x="3923116" y="440793"/>
                  <a:pt x="3926638" y="441512"/>
                  <a:pt x="3929763" y="442405"/>
                </a:cubicBezTo>
                <a:cubicBezTo>
                  <a:pt x="3932889" y="443298"/>
                  <a:pt x="3935617" y="444290"/>
                  <a:pt x="3937949" y="445382"/>
                </a:cubicBezTo>
                <a:cubicBezTo>
                  <a:pt x="3940280" y="446473"/>
                  <a:pt x="3941942" y="447564"/>
                  <a:pt x="3942934" y="448656"/>
                </a:cubicBezTo>
                <a:cubicBezTo>
                  <a:pt x="3944026" y="449648"/>
                  <a:pt x="3944572" y="451335"/>
                  <a:pt x="3944572" y="453716"/>
                </a:cubicBezTo>
                <a:cubicBezTo>
                  <a:pt x="3944572" y="454907"/>
                  <a:pt x="3944398" y="456668"/>
                  <a:pt x="3944051" y="458999"/>
                </a:cubicBezTo>
                <a:cubicBezTo>
                  <a:pt x="3943703" y="461331"/>
                  <a:pt x="3943183" y="463688"/>
                  <a:pt x="3942488" y="466069"/>
                </a:cubicBezTo>
                <a:cubicBezTo>
                  <a:pt x="3941793" y="468450"/>
                  <a:pt x="3940975" y="470509"/>
                  <a:pt x="3940032" y="472245"/>
                </a:cubicBezTo>
                <a:cubicBezTo>
                  <a:pt x="3939090" y="473981"/>
                  <a:pt x="3938023" y="474850"/>
                  <a:pt x="3936833" y="474850"/>
                </a:cubicBezTo>
                <a:cubicBezTo>
                  <a:pt x="3935543" y="474850"/>
                  <a:pt x="3934030" y="474378"/>
                  <a:pt x="3932293" y="473436"/>
                </a:cubicBezTo>
                <a:cubicBezTo>
                  <a:pt x="3930557" y="472493"/>
                  <a:pt x="3928449" y="471451"/>
                  <a:pt x="3925968" y="470310"/>
                </a:cubicBezTo>
                <a:cubicBezTo>
                  <a:pt x="3923488" y="469169"/>
                  <a:pt x="3920585" y="468152"/>
                  <a:pt x="3917262" y="467259"/>
                </a:cubicBezTo>
                <a:cubicBezTo>
                  <a:pt x="3913938" y="466366"/>
                  <a:pt x="3910043" y="465920"/>
                  <a:pt x="3905579" y="465920"/>
                </a:cubicBezTo>
                <a:cubicBezTo>
                  <a:pt x="3902106" y="465920"/>
                  <a:pt x="3899005" y="466366"/>
                  <a:pt x="3896277" y="467259"/>
                </a:cubicBezTo>
                <a:cubicBezTo>
                  <a:pt x="3893548" y="468152"/>
                  <a:pt x="3891291" y="469368"/>
                  <a:pt x="3889505" y="470906"/>
                </a:cubicBezTo>
                <a:cubicBezTo>
                  <a:pt x="3887719" y="472444"/>
                  <a:pt x="3886355" y="474254"/>
                  <a:pt x="3885412" y="476338"/>
                </a:cubicBezTo>
                <a:cubicBezTo>
                  <a:pt x="3884470" y="478421"/>
                  <a:pt x="3883999" y="480654"/>
                  <a:pt x="3883999" y="483035"/>
                </a:cubicBezTo>
                <a:cubicBezTo>
                  <a:pt x="3883999" y="486111"/>
                  <a:pt x="3885264" y="488691"/>
                  <a:pt x="3887794" y="490774"/>
                </a:cubicBezTo>
                <a:cubicBezTo>
                  <a:pt x="3890324" y="492858"/>
                  <a:pt x="3893474" y="494817"/>
                  <a:pt x="3897244" y="496653"/>
                </a:cubicBezTo>
                <a:cubicBezTo>
                  <a:pt x="3901015" y="498488"/>
                  <a:pt x="3905083" y="500398"/>
                  <a:pt x="3909448" y="502383"/>
                </a:cubicBezTo>
                <a:cubicBezTo>
                  <a:pt x="3913814" y="504367"/>
                  <a:pt x="3917882" y="506848"/>
                  <a:pt x="3921652" y="509824"/>
                </a:cubicBezTo>
                <a:cubicBezTo>
                  <a:pt x="3925422" y="512801"/>
                  <a:pt x="3928548" y="516422"/>
                  <a:pt x="3931028" y="520689"/>
                </a:cubicBezTo>
                <a:cubicBezTo>
                  <a:pt x="3933509" y="524955"/>
                  <a:pt x="3934749" y="530313"/>
                  <a:pt x="3934749" y="536762"/>
                </a:cubicBezTo>
                <a:cubicBezTo>
                  <a:pt x="3934749" y="544303"/>
                  <a:pt x="3933310" y="551273"/>
                  <a:pt x="3930433" y="557672"/>
                </a:cubicBezTo>
                <a:cubicBezTo>
                  <a:pt x="3927556" y="564072"/>
                  <a:pt x="3923364" y="569603"/>
                  <a:pt x="3917857" y="574267"/>
                </a:cubicBezTo>
                <a:cubicBezTo>
                  <a:pt x="3912350" y="578930"/>
                  <a:pt x="3905653" y="582576"/>
                  <a:pt x="3897765" y="585206"/>
                </a:cubicBezTo>
                <a:cubicBezTo>
                  <a:pt x="3889877" y="587835"/>
                  <a:pt x="3880972" y="589150"/>
                  <a:pt x="3871050" y="589150"/>
                </a:cubicBezTo>
                <a:cubicBezTo>
                  <a:pt x="3866288" y="589150"/>
                  <a:pt x="3861749" y="588802"/>
                  <a:pt x="3857433" y="588108"/>
                </a:cubicBezTo>
                <a:cubicBezTo>
                  <a:pt x="3853117" y="587413"/>
                  <a:pt x="3849247" y="586570"/>
                  <a:pt x="3845824" y="585578"/>
                </a:cubicBezTo>
                <a:cubicBezTo>
                  <a:pt x="3842401" y="584585"/>
                  <a:pt x="3839499" y="583444"/>
                  <a:pt x="3837118" y="582155"/>
                </a:cubicBezTo>
                <a:cubicBezTo>
                  <a:pt x="3834736" y="580865"/>
                  <a:pt x="3832950" y="579674"/>
                  <a:pt x="3831760" y="578583"/>
                </a:cubicBezTo>
                <a:cubicBezTo>
                  <a:pt x="3830966" y="577789"/>
                  <a:pt x="3830396" y="576946"/>
                  <a:pt x="3830048" y="576053"/>
                </a:cubicBezTo>
                <a:cubicBezTo>
                  <a:pt x="3829701" y="575160"/>
                  <a:pt x="3829528" y="574019"/>
                  <a:pt x="3829528" y="572630"/>
                </a:cubicBezTo>
                <a:cubicBezTo>
                  <a:pt x="3829528" y="571737"/>
                  <a:pt x="3829602" y="570596"/>
                  <a:pt x="3829751" y="569207"/>
                </a:cubicBezTo>
                <a:cubicBezTo>
                  <a:pt x="3829900" y="567818"/>
                  <a:pt x="3830148" y="566280"/>
                  <a:pt x="3830495" y="564593"/>
                </a:cubicBezTo>
                <a:cubicBezTo>
                  <a:pt x="3830842" y="562906"/>
                  <a:pt x="3831239" y="561220"/>
                  <a:pt x="3831685" y="559533"/>
                </a:cubicBezTo>
                <a:cubicBezTo>
                  <a:pt x="3832132" y="557846"/>
                  <a:pt x="3832653" y="556308"/>
                  <a:pt x="3833248" y="554919"/>
                </a:cubicBezTo>
                <a:cubicBezTo>
                  <a:pt x="3833843" y="553530"/>
                  <a:pt x="3834488" y="552414"/>
                  <a:pt x="3835183" y="551570"/>
                </a:cubicBezTo>
                <a:cubicBezTo>
                  <a:pt x="3835877" y="550727"/>
                  <a:pt x="3836622" y="550305"/>
                  <a:pt x="3837415" y="550305"/>
                </a:cubicBezTo>
                <a:cubicBezTo>
                  <a:pt x="3838804" y="550305"/>
                  <a:pt x="3840342" y="550901"/>
                  <a:pt x="3842029" y="552091"/>
                </a:cubicBezTo>
                <a:cubicBezTo>
                  <a:pt x="3843716" y="553282"/>
                  <a:pt x="3845899" y="554597"/>
                  <a:pt x="3848577" y="556035"/>
                </a:cubicBezTo>
                <a:cubicBezTo>
                  <a:pt x="3851256" y="557474"/>
                  <a:pt x="3854555" y="558813"/>
                  <a:pt x="3858475" y="560054"/>
                </a:cubicBezTo>
                <a:cubicBezTo>
                  <a:pt x="3862394" y="561294"/>
                  <a:pt x="3867280" y="561914"/>
                  <a:pt x="3873134" y="561914"/>
                </a:cubicBezTo>
                <a:cubicBezTo>
                  <a:pt x="3877202" y="561914"/>
                  <a:pt x="3880749" y="561443"/>
                  <a:pt x="3883775" y="560500"/>
                </a:cubicBezTo>
                <a:cubicBezTo>
                  <a:pt x="3886801" y="559558"/>
                  <a:pt x="3889307" y="558243"/>
                  <a:pt x="3891291" y="556556"/>
                </a:cubicBezTo>
                <a:cubicBezTo>
                  <a:pt x="3893276" y="554869"/>
                  <a:pt x="3894739" y="552935"/>
                  <a:pt x="3895682" y="550752"/>
                </a:cubicBezTo>
                <a:cubicBezTo>
                  <a:pt x="3896624" y="548569"/>
                  <a:pt x="3897095" y="546238"/>
                  <a:pt x="3897095" y="543757"/>
                </a:cubicBezTo>
                <a:cubicBezTo>
                  <a:pt x="3897095" y="540284"/>
                  <a:pt x="3895880" y="537457"/>
                  <a:pt x="3893449" y="535274"/>
                </a:cubicBezTo>
                <a:cubicBezTo>
                  <a:pt x="3891018" y="533091"/>
                  <a:pt x="3887967" y="531057"/>
                  <a:pt x="3884296" y="529172"/>
                </a:cubicBezTo>
                <a:cubicBezTo>
                  <a:pt x="3880625" y="527287"/>
                  <a:pt x="3876632" y="525352"/>
                  <a:pt x="3872316" y="523368"/>
                </a:cubicBezTo>
                <a:cubicBezTo>
                  <a:pt x="3868000" y="521383"/>
                  <a:pt x="3864006" y="518952"/>
                  <a:pt x="3860335" y="516075"/>
                </a:cubicBezTo>
                <a:cubicBezTo>
                  <a:pt x="3856664" y="513198"/>
                  <a:pt x="3853613" y="509626"/>
                  <a:pt x="3851182" y="505359"/>
                </a:cubicBezTo>
                <a:cubicBezTo>
                  <a:pt x="3848751" y="501093"/>
                  <a:pt x="3847536" y="495735"/>
                  <a:pt x="3847536" y="489286"/>
                </a:cubicBezTo>
                <a:cubicBezTo>
                  <a:pt x="3847536" y="482241"/>
                  <a:pt x="3848875" y="475693"/>
                  <a:pt x="3851554" y="469641"/>
                </a:cubicBezTo>
                <a:cubicBezTo>
                  <a:pt x="3854233" y="463588"/>
                  <a:pt x="3858152" y="458305"/>
                  <a:pt x="3863311" y="453790"/>
                </a:cubicBezTo>
                <a:cubicBezTo>
                  <a:pt x="3868471" y="449276"/>
                  <a:pt x="3874722" y="445754"/>
                  <a:pt x="3882064" y="443224"/>
                </a:cubicBezTo>
                <a:cubicBezTo>
                  <a:pt x="3889406" y="440694"/>
                  <a:pt x="3897740" y="439428"/>
                  <a:pt x="3907067" y="439428"/>
                </a:cubicBezTo>
                <a:close/>
                <a:moveTo>
                  <a:pt x="3824765" y="439428"/>
                </a:moveTo>
                <a:cubicBezTo>
                  <a:pt x="3826253" y="439428"/>
                  <a:pt x="3827766" y="439528"/>
                  <a:pt x="3829304" y="439726"/>
                </a:cubicBezTo>
                <a:cubicBezTo>
                  <a:pt x="3830842" y="439925"/>
                  <a:pt x="3832281" y="440173"/>
                  <a:pt x="3833620" y="440470"/>
                </a:cubicBezTo>
                <a:cubicBezTo>
                  <a:pt x="3834960" y="440768"/>
                  <a:pt x="3836150" y="441140"/>
                  <a:pt x="3837192" y="441587"/>
                </a:cubicBezTo>
                <a:cubicBezTo>
                  <a:pt x="3838234" y="442033"/>
                  <a:pt x="3839053" y="442504"/>
                  <a:pt x="3839648" y="443000"/>
                </a:cubicBezTo>
                <a:cubicBezTo>
                  <a:pt x="3840243" y="443596"/>
                  <a:pt x="3840541" y="444538"/>
                  <a:pt x="3840541" y="445828"/>
                </a:cubicBezTo>
                <a:cubicBezTo>
                  <a:pt x="3840541" y="446523"/>
                  <a:pt x="3840442" y="447763"/>
                  <a:pt x="3840243" y="449549"/>
                </a:cubicBezTo>
                <a:cubicBezTo>
                  <a:pt x="3840045" y="451335"/>
                  <a:pt x="3839747" y="453418"/>
                  <a:pt x="3839350" y="455800"/>
                </a:cubicBezTo>
                <a:cubicBezTo>
                  <a:pt x="3838953" y="458181"/>
                  <a:pt x="3838457" y="460636"/>
                  <a:pt x="3837862" y="463166"/>
                </a:cubicBezTo>
                <a:cubicBezTo>
                  <a:pt x="3837267" y="465697"/>
                  <a:pt x="3836597" y="468053"/>
                  <a:pt x="3835853" y="470236"/>
                </a:cubicBezTo>
                <a:cubicBezTo>
                  <a:pt x="3835109" y="472419"/>
                  <a:pt x="3834265" y="474205"/>
                  <a:pt x="3833323" y="475594"/>
                </a:cubicBezTo>
                <a:cubicBezTo>
                  <a:pt x="3832380" y="476983"/>
                  <a:pt x="3831363" y="477677"/>
                  <a:pt x="3830272" y="477677"/>
                </a:cubicBezTo>
                <a:cubicBezTo>
                  <a:pt x="3829379" y="477677"/>
                  <a:pt x="3828486" y="477504"/>
                  <a:pt x="3827593" y="477156"/>
                </a:cubicBezTo>
                <a:cubicBezTo>
                  <a:pt x="3826700" y="476809"/>
                  <a:pt x="3825708" y="476462"/>
                  <a:pt x="3824616" y="476115"/>
                </a:cubicBezTo>
                <a:cubicBezTo>
                  <a:pt x="3823525" y="475767"/>
                  <a:pt x="3822334" y="475420"/>
                  <a:pt x="3821044" y="475073"/>
                </a:cubicBezTo>
                <a:cubicBezTo>
                  <a:pt x="3819754" y="474726"/>
                  <a:pt x="3818266" y="474552"/>
                  <a:pt x="3816579" y="474552"/>
                </a:cubicBezTo>
                <a:cubicBezTo>
                  <a:pt x="3813206" y="474552"/>
                  <a:pt x="3809609" y="475842"/>
                  <a:pt x="3805789" y="478421"/>
                </a:cubicBezTo>
                <a:cubicBezTo>
                  <a:pt x="3801969" y="481001"/>
                  <a:pt x="3798323" y="484399"/>
                  <a:pt x="3794851" y="488616"/>
                </a:cubicBezTo>
                <a:cubicBezTo>
                  <a:pt x="3791378" y="492833"/>
                  <a:pt x="3788277" y="497744"/>
                  <a:pt x="3785549" y="503350"/>
                </a:cubicBezTo>
                <a:cubicBezTo>
                  <a:pt x="3782820" y="508956"/>
                  <a:pt x="3780861" y="514835"/>
                  <a:pt x="3779670" y="520986"/>
                </a:cubicBezTo>
                <a:lnTo>
                  <a:pt x="3767764" y="580667"/>
                </a:lnTo>
                <a:cubicBezTo>
                  <a:pt x="3767565" y="581658"/>
                  <a:pt x="3767094" y="582527"/>
                  <a:pt x="3766350" y="583271"/>
                </a:cubicBezTo>
                <a:cubicBezTo>
                  <a:pt x="3765606" y="584015"/>
                  <a:pt x="3764465" y="584635"/>
                  <a:pt x="3762927" y="585131"/>
                </a:cubicBezTo>
                <a:cubicBezTo>
                  <a:pt x="3761389" y="585627"/>
                  <a:pt x="3759380" y="586000"/>
                  <a:pt x="3756899" y="586247"/>
                </a:cubicBezTo>
                <a:cubicBezTo>
                  <a:pt x="3754419" y="586495"/>
                  <a:pt x="3751393" y="586620"/>
                  <a:pt x="3747821" y="586620"/>
                </a:cubicBezTo>
                <a:cubicBezTo>
                  <a:pt x="3744150" y="586620"/>
                  <a:pt x="3741148" y="586495"/>
                  <a:pt x="3738817" y="586247"/>
                </a:cubicBezTo>
                <a:cubicBezTo>
                  <a:pt x="3736485" y="586000"/>
                  <a:pt x="3734650" y="585627"/>
                  <a:pt x="3733310" y="585131"/>
                </a:cubicBezTo>
                <a:cubicBezTo>
                  <a:pt x="3731971" y="584635"/>
                  <a:pt x="3731102" y="584015"/>
                  <a:pt x="3730706" y="583271"/>
                </a:cubicBezTo>
                <a:cubicBezTo>
                  <a:pt x="3730309" y="582527"/>
                  <a:pt x="3730210" y="581658"/>
                  <a:pt x="3730408" y="580667"/>
                </a:cubicBezTo>
                <a:lnTo>
                  <a:pt x="3756899" y="447763"/>
                </a:lnTo>
                <a:cubicBezTo>
                  <a:pt x="3757098" y="446771"/>
                  <a:pt x="3757544" y="445902"/>
                  <a:pt x="3758239" y="445158"/>
                </a:cubicBezTo>
                <a:cubicBezTo>
                  <a:pt x="3758933" y="444414"/>
                  <a:pt x="3759950" y="443819"/>
                  <a:pt x="3761290" y="443372"/>
                </a:cubicBezTo>
                <a:cubicBezTo>
                  <a:pt x="3762629" y="442926"/>
                  <a:pt x="3764366" y="442579"/>
                  <a:pt x="3766499" y="442331"/>
                </a:cubicBezTo>
                <a:cubicBezTo>
                  <a:pt x="3768632" y="442083"/>
                  <a:pt x="3771187" y="441958"/>
                  <a:pt x="3774163" y="441958"/>
                </a:cubicBezTo>
                <a:cubicBezTo>
                  <a:pt x="3777239" y="441958"/>
                  <a:pt x="3779745" y="442083"/>
                  <a:pt x="3781679" y="442331"/>
                </a:cubicBezTo>
                <a:cubicBezTo>
                  <a:pt x="3783614" y="442579"/>
                  <a:pt x="3785127" y="442926"/>
                  <a:pt x="3786218" y="443372"/>
                </a:cubicBezTo>
                <a:cubicBezTo>
                  <a:pt x="3787310" y="443819"/>
                  <a:pt x="3788029" y="444414"/>
                  <a:pt x="3788376" y="445158"/>
                </a:cubicBezTo>
                <a:cubicBezTo>
                  <a:pt x="3788724" y="445902"/>
                  <a:pt x="3788798" y="446771"/>
                  <a:pt x="3788600" y="447763"/>
                </a:cubicBezTo>
                <a:lnTo>
                  <a:pt x="3784433" y="468897"/>
                </a:lnTo>
                <a:cubicBezTo>
                  <a:pt x="3786814" y="464630"/>
                  <a:pt x="3789567" y="460711"/>
                  <a:pt x="3792692" y="457139"/>
                </a:cubicBezTo>
                <a:cubicBezTo>
                  <a:pt x="3795818" y="453567"/>
                  <a:pt x="3799142" y="450466"/>
                  <a:pt x="3802664" y="447837"/>
                </a:cubicBezTo>
                <a:cubicBezTo>
                  <a:pt x="3806186" y="445208"/>
                  <a:pt x="3809833" y="443149"/>
                  <a:pt x="3813603" y="441661"/>
                </a:cubicBezTo>
                <a:cubicBezTo>
                  <a:pt x="3817373" y="440173"/>
                  <a:pt x="3821094" y="439428"/>
                  <a:pt x="3824765" y="439428"/>
                </a:cubicBezTo>
                <a:close/>
                <a:moveTo>
                  <a:pt x="3664626" y="439428"/>
                </a:moveTo>
                <a:cubicBezTo>
                  <a:pt x="3673655" y="439428"/>
                  <a:pt x="3681419" y="440495"/>
                  <a:pt x="3687918" y="442628"/>
                </a:cubicBezTo>
                <a:cubicBezTo>
                  <a:pt x="3694416" y="444761"/>
                  <a:pt x="3699749" y="447589"/>
                  <a:pt x="3703917" y="451111"/>
                </a:cubicBezTo>
                <a:cubicBezTo>
                  <a:pt x="3708084" y="454634"/>
                  <a:pt x="3711184" y="458652"/>
                  <a:pt x="3713218" y="463166"/>
                </a:cubicBezTo>
                <a:cubicBezTo>
                  <a:pt x="3715252" y="467681"/>
                  <a:pt x="3716269" y="472320"/>
                  <a:pt x="3716269" y="477082"/>
                </a:cubicBezTo>
                <a:cubicBezTo>
                  <a:pt x="3716269" y="484226"/>
                  <a:pt x="3714657" y="490650"/>
                  <a:pt x="3711432" y="496355"/>
                </a:cubicBezTo>
                <a:cubicBezTo>
                  <a:pt x="3708208" y="502060"/>
                  <a:pt x="3703197" y="506972"/>
                  <a:pt x="3696401" y="511089"/>
                </a:cubicBezTo>
                <a:cubicBezTo>
                  <a:pt x="3689604" y="515207"/>
                  <a:pt x="3680972" y="518357"/>
                  <a:pt x="3670505" y="520540"/>
                </a:cubicBezTo>
                <a:cubicBezTo>
                  <a:pt x="3660037" y="522723"/>
                  <a:pt x="3647560" y="523814"/>
                  <a:pt x="3633074" y="523814"/>
                </a:cubicBezTo>
                <a:lnTo>
                  <a:pt x="3619382" y="523814"/>
                </a:lnTo>
                <a:cubicBezTo>
                  <a:pt x="3618985" y="526096"/>
                  <a:pt x="3618688" y="528353"/>
                  <a:pt x="3618489" y="530586"/>
                </a:cubicBezTo>
                <a:cubicBezTo>
                  <a:pt x="3618291" y="532818"/>
                  <a:pt x="3618192" y="534877"/>
                  <a:pt x="3618192" y="536762"/>
                </a:cubicBezTo>
                <a:cubicBezTo>
                  <a:pt x="3618192" y="544799"/>
                  <a:pt x="3620275" y="550851"/>
                  <a:pt x="3624442" y="554919"/>
                </a:cubicBezTo>
                <a:cubicBezTo>
                  <a:pt x="3628610" y="558987"/>
                  <a:pt x="3635307" y="561021"/>
                  <a:pt x="3644534" y="561021"/>
                </a:cubicBezTo>
                <a:cubicBezTo>
                  <a:pt x="3651083" y="561021"/>
                  <a:pt x="3656961" y="560550"/>
                  <a:pt x="3662170" y="559607"/>
                </a:cubicBezTo>
                <a:cubicBezTo>
                  <a:pt x="3667379" y="558665"/>
                  <a:pt x="3671943" y="557623"/>
                  <a:pt x="3675862" y="556482"/>
                </a:cubicBezTo>
                <a:cubicBezTo>
                  <a:pt x="3679782" y="555341"/>
                  <a:pt x="3683031" y="554299"/>
                  <a:pt x="3685611" y="553356"/>
                </a:cubicBezTo>
                <a:cubicBezTo>
                  <a:pt x="3688190" y="552414"/>
                  <a:pt x="3690076" y="551943"/>
                  <a:pt x="3691266" y="551943"/>
                </a:cubicBezTo>
                <a:cubicBezTo>
                  <a:pt x="3692457" y="551943"/>
                  <a:pt x="3693300" y="552290"/>
                  <a:pt x="3693796" y="552984"/>
                </a:cubicBezTo>
                <a:cubicBezTo>
                  <a:pt x="3694292" y="553679"/>
                  <a:pt x="3694540" y="554770"/>
                  <a:pt x="3694540" y="556258"/>
                </a:cubicBezTo>
                <a:cubicBezTo>
                  <a:pt x="3694540" y="557945"/>
                  <a:pt x="3694392" y="559880"/>
                  <a:pt x="3694094" y="562063"/>
                </a:cubicBezTo>
                <a:cubicBezTo>
                  <a:pt x="3693796" y="564246"/>
                  <a:pt x="3693375" y="566404"/>
                  <a:pt x="3692829" y="568537"/>
                </a:cubicBezTo>
                <a:cubicBezTo>
                  <a:pt x="3692283" y="570670"/>
                  <a:pt x="3691589" y="572679"/>
                  <a:pt x="3690745" y="574564"/>
                </a:cubicBezTo>
                <a:cubicBezTo>
                  <a:pt x="3689902" y="576450"/>
                  <a:pt x="3688934" y="577888"/>
                  <a:pt x="3687843" y="578880"/>
                </a:cubicBezTo>
                <a:cubicBezTo>
                  <a:pt x="3686652" y="580071"/>
                  <a:pt x="3684470" y="581262"/>
                  <a:pt x="3681295" y="582452"/>
                </a:cubicBezTo>
                <a:cubicBezTo>
                  <a:pt x="3678120" y="583643"/>
                  <a:pt x="3674300" y="584734"/>
                  <a:pt x="3669835" y="585727"/>
                </a:cubicBezTo>
                <a:cubicBezTo>
                  <a:pt x="3665370" y="586719"/>
                  <a:pt x="3660359" y="587537"/>
                  <a:pt x="3654803" y="588182"/>
                </a:cubicBezTo>
                <a:cubicBezTo>
                  <a:pt x="3649247" y="588827"/>
                  <a:pt x="3643592" y="589150"/>
                  <a:pt x="3637837" y="589150"/>
                </a:cubicBezTo>
                <a:cubicBezTo>
                  <a:pt x="3628312" y="589150"/>
                  <a:pt x="3620002" y="588157"/>
                  <a:pt x="3612908" y="586173"/>
                </a:cubicBezTo>
                <a:cubicBezTo>
                  <a:pt x="3605814" y="584189"/>
                  <a:pt x="3599886" y="581162"/>
                  <a:pt x="3595123" y="577095"/>
                </a:cubicBezTo>
                <a:cubicBezTo>
                  <a:pt x="3590361" y="573027"/>
                  <a:pt x="3586789" y="567842"/>
                  <a:pt x="3584408" y="561542"/>
                </a:cubicBezTo>
                <a:cubicBezTo>
                  <a:pt x="3582026" y="555241"/>
                  <a:pt x="3580836" y="547775"/>
                  <a:pt x="3580836" y="539143"/>
                </a:cubicBezTo>
                <a:cubicBezTo>
                  <a:pt x="3580836" y="532496"/>
                  <a:pt x="3581456" y="525377"/>
                  <a:pt x="3582696" y="517786"/>
                </a:cubicBezTo>
                <a:cubicBezTo>
                  <a:pt x="3583936" y="510196"/>
                  <a:pt x="3585945" y="502705"/>
                  <a:pt x="3588724" y="495313"/>
                </a:cubicBezTo>
                <a:cubicBezTo>
                  <a:pt x="3591502" y="487922"/>
                  <a:pt x="3595074" y="480852"/>
                  <a:pt x="3599439" y="474105"/>
                </a:cubicBezTo>
                <a:cubicBezTo>
                  <a:pt x="3603805" y="467358"/>
                  <a:pt x="3609088" y="461430"/>
                  <a:pt x="3615289" y="456320"/>
                </a:cubicBezTo>
                <a:cubicBezTo>
                  <a:pt x="3621491" y="451211"/>
                  <a:pt x="3628659" y="447118"/>
                  <a:pt x="3636795" y="444042"/>
                </a:cubicBezTo>
                <a:cubicBezTo>
                  <a:pt x="3644931" y="440966"/>
                  <a:pt x="3654208" y="439428"/>
                  <a:pt x="3664626" y="439428"/>
                </a:cubicBezTo>
                <a:close/>
                <a:moveTo>
                  <a:pt x="2425279" y="434876"/>
                </a:moveTo>
                <a:cubicBezTo>
                  <a:pt x="2420318" y="434876"/>
                  <a:pt x="2415878" y="435769"/>
                  <a:pt x="2411959" y="437555"/>
                </a:cubicBezTo>
                <a:cubicBezTo>
                  <a:pt x="2408039" y="439341"/>
                  <a:pt x="2404592" y="441747"/>
                  <a:pt x="2401615" y="444773"/>
                </a:cubicBezTo>
                <a:cubicBezTo>
                  <a:pt x="2398639" y="447799"/>
                  <a:pt x="2396084" y="451371"/>
                  <a:pt x="2393951" y="455488"/>
                </a:cubicBezTo>
                <a:cubicBezTo>
                  <a:pt x="2391818" y="459606"/>
                  <a:pt x="2390106" y="463996"/>
                  <a:pt x="2388816" y="468660"/>
                </a:cubicBezTo>
                <a:lnTo>
                  <a:pt x="2401318" y="468660"/>
                </a:lnTo>
                <a:cubicBezTo>
                  <a:pt x="2409255" y="468660"/>
                  <a:pt x="2415903" y="468139"/>
                  <a:pt x="2421260" y="467097"/>
                </a:cubicBezTo>
                <a:cubicBezTo>
                  <a:pt x="2426619" y="466055"/>
                  <a:pt x="2430934" y="464641"/>
                  <a:pt x="2434209" y="462855"/>
                </a:cubicBezTo>
                <a:cubicBezTo>
                  <a:pt x="2437483" y="461070"/>
                  <a:pt x="2439864" y="458961"/>
                  <a:pt x="2441353" y="456530"/>
                </a:cubicBezTo>
                <a:cubicBezTo>
                  <a:pt x="2442841" y="454099"/>
                  <a:pt x="2443585" y="451495"/>
                  <a:pt x="2443585" y="448717"/>
                </a:cubicBezTo>
                <a:cubicBezTo>
                  <a:pt x="2443585" y="444748"/>
                  <a:pt x="2442022" y="441449"/>
                  <a:pt x="2438897" y="438820"/>
                </a:cubicBezTo>
                <a:cubicBezTo>
                  <a:pt x="2435771" y="436190"/>
                  <a:pt x="2431232" y="434876"/>
                  <a:pt x="2425279" y="434876"/>
                </a:cubicBezTo>
                <a:close/>
                <a:moveTo>
                  <a:pt x="2006179" y="434876"/>
                </a:moveTo>
                <a:cubicBezTo>
                  <a:pt x="2001218" y="434876"/>
                  <a:pt x="1996777" y="435769"/>
                  <a:pt x="1992859" y="437555"/>
                </a:cubicBezTo>
                <a:cubicBezTo>
                  <a:pt x="1988939" y="439341"/>
                  <a:pt x="1985492" y="441747"/>
                  <a:pt x="1982515" y="444773"/>
                </a:cubicBezTo>
                <a:cubicBezTo>
                  <a:pt x="1979539" y="447799"/>
                  <a:pt x="1976984" y="451371"/>
                  <a:pt x="1974851" y="455488"/>
                </a:cubicBezTo>
                <a:cubicBezTo>
                  <a:pt x="1972717" y="459606"/>
                  <a:pt x="1971006" y="463996"/>
                  <a:pt x="1969715" y="468660"/>
                </a:cubicBezTo>
                <a:lnTo>
                  <a:pt x="1982218" y="468660"/>
                </a:lnTo>
                <a:cubicBezTo>
                  <a:pt x="1990155" y="468660"/>
                  <a:pt x="1996803" y="468139"/>
                  <a:pt x="2002160" y="467097"/>
                </a:cubicBezTo>
                <a:cubicBezTo>
                  <a:pt x="2007518" y="466055"/>
                  <a:pt x="2011834" y="464641"/>
                  <a:pt x="2015109" y="462855"/>
                </a:cubicBezTo>
                <a:cubicBezTo>
                  <a:pt x="2018383" y="461070"/>
                  <a:pt x="2020764" y="458961"/>
                  <a:pt x="2022253" y="456530"/>
                </a:cubicBezTo>
                <a:cubicBezTo>
                  <a:pt x="2023740" y="454099"/>
                  <a:pt x="2024486" y="451495"/>
                  <a:pt x="2024486" y="448717"/>
                </a:cubicBezTo>
                <a:cubicBezTo>
                  <a:pt x="2024486" y="444748"/>
                  <a:pt x="2022922" y="441449"/>
                  <a:pt x="2019797" y="438820"/>
                </a:cubicBezTo>
                <a:cubicBezTo>
                  <a:pt x="2016671" y="436190"/>
                  <a:pt x="2012132" y="434876"/>
                  <a:pt x="2006179" y="434876"/>
                </a:cubicBezTo>
                <a:close/>
                <a:moveTo>
                  <a:pt x="3498236" y="423355"/>
                </a:moveTo>
                <a:lnTo>
                  <a:pt x="3485437" y="488691"/>
                </a:lnTo>
                <a:lnTo>
                  <a:pt x="3503296" y="488691"/>
                </a:lnTo>
                <a:cubicBezTo>
                  <a:pt x="3508952" y="488691"/>
                  <a:pt x="3513789" y="488021"/>
                  <a:pt x="3517807" y="486682"/>
                </a:cubicBezTo>
                <a:cubicBezTo>
                  <a:pt x="3521825" y="485342"/>
                  <a:pt x="3525348" y="483581"/>
                  <a:pt x="3528374" y="481398"/>
                </a:cubicBezTo>
                <a:cubicBezTo>
                  <a:pt x="3531400" y="479215"/>
                  <a:pt x="3533980" y="476636"/>
                  <a:pt x="3536113" y="473659"/>
                </a:cubicBezTo>
                <a:cubicBezTo>
                  <a:pt x="3538246" y="470682"/>
                  <a:pt x="3539982" y="467557"/>
                  <a:pt x="3541322" y="464283"/>
                </a:cubicBezTo>
                <a:cubicBezTo>
                  <a:pt x="3542661" y="461009"/>
                  <a:pt x="3543629" y="457709"/>
                  <a:pt x="3544224" y="454386"/>
                </a:cubicBezTo>
                <a:cubicBezTo>
                  <a:pt x="3544819" y="451062"/>
                  <a:pt x="3545117" y="447862"/>
                  <a:pt x="3545117" y="444786"/>
                </a:cubicBezTo>
                <a:cubicBezTo>
                  <a:pt x="3545117" y="440024"/>
                  <a:pt x="3543976" y="435906"/>
                  <a:pt x="3541694" y="432433"/>
                </a:cubicBezTo>
                <a:cubicBezTo>
                  <a:pt x="3539412" y="428961"/>
                  <a:pt x="3535890" y="426530"/>
                  <a:pt x="3531127" y="425141"/>
                </a:cubicBezTo>
                <a:cubicBezTo>
                  <a:pt x="3529043" y="424446"/>
                  <a:pt x="3526712" y="423975"/>
                  <a:pt x="3524132" y="423727"/>
                </a:cubicBezTo>
                <a:cubicBezTo>
                  <a:pt x="3521552" y="423479"/>
                  <a:pt x="3518675" y="423355"/>
                  <a:pt x="3515500" y="423355"/>
                </a:cubicBezTo>
                <a:close/>
                <a:moveTo>
                  <a:pt x="2428702" y="408235"/>
                </a:moveTo>
                <a:cubicBezTo>
                  <a:pt x="2437731" y="408235"/>
                  <a:pt x="2445495" y="409302"/>
                  <a:pt x="2451993" y="411435"/>
                </a:cubicBezTo>
                <a:cubicBezTo>
                  <a:pt x="2458493" y="413569"/>
                  <a:pt x="2463825" y="416396"/>
                  <a:pt x="2467993" y="419919"/>
                </a:cubicBezTo>
                <a:cubicBezTo>
                  <a:pt x="2472160" y="423441"/>
                  <a:pt x="2475260" y="427459"/>
                  <a:pt x="2477295" y="431974"/>
                </a:cubicBezTo>
                <a:cubicBezTo>
                  <a:pt x="2479328" y="436488"/>
                  <a:pt x="2480345" y="441126"/>
                  <a:pt x="2480345" y="445889"/>
                </a:cubicBezTo>
                <a:cubicBezTo>
                  <a:pt x="2480345" y="453033"/>
                  <a:pt x="2478733" y="459457"/>
                  <a:pt x="2475509" y="465162"/>
                </a:cubicBezTo>
                <a:cubicBezTo>
                  <a:pt x="2472284" y="470867"/>
                  <a:pt x="2467273" y="475779"/>
                  <a:pt x="2460477" y="479896"/>
                </a:cubicBezTo>
                <a:cubicBezTo>
                  <a:pt x="2453680" y="484014"/>
                  <a:pt x="2445049" y="487164"/>
                  <a:pt x="2434581" y="489347"/>
                </a:cubicBezTo>
                <a:cubicBezTo>
                  <a:pt x="2424113" y="491530"/>
                  <a:pt x="2411636" y="492621"/>
                  <a:pt x="2397150" y="492621"/>
                </a:cubicBezTo>
                <a:lnTo>
                  <a:pt x="2383458" y="492621"/>
                </a:lnTo>
                <a:cubicBezTo>
                  <a:pt x="2383061" y="494903"/>
                  <a:pt x="2382764" y="497161"/>
                  <a:pt x="2382565" y="499393"/>
                </a:cubicBezTo>
                <a:cubicBezTo>
                  <a:pt x="2382367" y="501625"/>
                  <a:pt x="2382268" y="503684"/>
                  <a:pt x="2382268" y="505569"/>
                </a:cubicBezTo>
                <a:cubicBezTo>
                  <a:pt x="2382268" y="513606"/>
                  <a:pt x="2384351" y="519658"/>
                  <a:pt x="2388519" y="523726"/>
                </a:cubicBezTo>
                <a:cubicBezTo>
                  <a:pt x="2392686" y="527794"/>
                  <a:pt x="2399383" y="529828"/>
                  <a:pt x="2408610" y="529828"/>
                </a:cubicBezTo>
                <a:cubicBezTo>
                  <a:pt x="2415159" y="529828"/>
                  <a:pt x="2421037" y="529357"/>
                  <a:pt x="2426246" y="528414"/>
                </a:cubicBezTo>
                <a:cubicBezTo>
                  <a:pt x="2431456" y="527472"/>
                  <a:pt x="2436020" y="526430"/>
                  <a:pt x="2439938" y="525289"/>
                </a:cubicBezTo>
                <a:cubicBezTo>
                  <a:pt x="2443857" y="524148"/>
                  <a:pt x="2447107" y="523106"/>
                  <a:pt x="2449687" y="522163"/>
                </a:cubicBezTo>
                <a:cubicBezTo>
                  <a:pt x="2452267" y="521221"/>
                  <a:pt x="2454152" y="520750"/>
                  <a:pt x="2455342" y="520750"/>
                </a:cubicBezTo>
                <a:cubicBezTo>
                  <a:pt x="2456533" y="520750"/>
                  <a:pt x="2457376" y="521097"/>
                  <a:pt x="2457872" y="521791"/>
                </a:cubicBezTo>
                <a:cubicBezTo>
                  <a:pt x="2458368" y="522486"/>
                  <a:pt x="2458617" y="523577"/>
                  <a:pt x="2458617" y="525066"/>
                </a:cubicBezTo>
                <a:cubicBezTo>
                  <a:pt x="2458617" y="526752"/>
                  <a:pt x="2458468" y="528687"/>
                  <a:pt x="2458170" y="530870"/>
                </a:cubicBezTo>
                <a:cubicBezTo>
                  <a:pt x="2457872" y="533053"/>
                  <a:pt x="2457450" y="535211"/>
                  <a:pt x="2456905" y="537344"/>
                </a:cubicBezTo>
                <a:cubicBezTo>
                  <a:pt x="2456359" y="539477"/>
                  <a:pt x="2455664" y="541486"/>
                  <a:pt x="2454821" y="543372"/>
                </a:cubicBezTo>
                <a:cubicBezTo>
                  <a:pt x="2453978" y="545257"/>
                  <a:pt x="2453011" y="546695"/>
                  <a:pt x="2451919" y="547688"/>
                </a:cubicBezTo>
                <a:cubicBezTo>
                  <a:pt x="2450729" y="548878"/>
                  <a:pt x="2448546" y="550069"/>
                  <a:pt x="2445371" y="551259"/>
                </a:cubicBezTo>
                <a:cubicBezTo>
                  <a:pt x="2442196" y="552450"/>
                  <a:pt x="2438377" y="553541"/>
                  <a:pt x="2433911" y="554534"/>
                </a:cubicBezTo>
                <a:cubicBezTo>
                  <a:pt x="2429447" y="555526"/>
                  <a:pt x="2424436" y="556344"/>
                  <a:pt x="2418879" y="556990"/>
                </a:cubicBezTo>
                <a:cubicBezTo>
                  <a:pt x="2413323" y="557634"/>
                  <a:pt x="2407667" y="557957"/>
                  <a:pt x="2401913" y="557957"/>
                </a:cubicBezTo>
                <a:cubicBezTo>
                  <a:pt x="2392388" y="557957"/>
                  <a:pt x="2384078" y="556964"/>
                  <a:pt x="2376985" y="554980"/>
                </a:cubicBezTo>
                <a:cubicBezTo>
                  <a:pt x="2369890" y="552996"/>
                  <a:pt x="2363962" y="549970"/>
                  <a:pt x="2359199" y="545901"/>
                </a:cubicBezTo>
                <a:cubicBezTo>
                  <a:pt x="2354437" y="541834"/>
                  <a:pt x="2350865" y="536649"/>
                  <a:pt x="2348484" y="530349"/>
                </a:cubicBezTo>
                <a:cubicBezTo>
                  <a:pt x="2346103" y="524049"/>
                  <a:pt x="2344912" y="516582"/>
                  <a:pt x="2344912" y="507950"/>
                </a:cubicBezTo>
                <a:cubicBezTo>
                  <a:pt x="2344912" y="501303"/>
                  <a:pt x="2345532" y="494184"/>
                  <a:pt x="2346772" y="486594"/>
                </a:cubicBezTo>
                <a:cubicBezTo>
                  <a:pt x="2348013" y="479003"/>
                  <a:pt x="2350021" y="471512"/>
                  <a:pt x="2352800" y="464121"/>
                </a:cubicBezTo>
                <a:cubicBezTo>
                  <a:pt x="2355578" y="456729"/>
                  <a:pt x="2359150" y="449659"/>
                  <a:pt x="2363515" y="442912"/>
                </a:cubicBezTo>
                <a:cubicBezTo>
                  <a:pt x="2367881" y="436166"/>
                  <a:pt x="2373165" y="430237"/>
                  <a:pt x="2379366" y="425127"/>
                </a:cubicBezTo>
                <a:cubicBezTo>
                  <a:pt x="2385567" y="420018"/>
                  <a:pt x="2392735" y="415925"/>
                  <a:pt x="2400871" y="412849"/>
                </a:cubicBezTo>
                <a:cubicBezTo>
                  <a:pt x="2409007" y="409773"/>
                  <a:pt x="2418284" y="408235"/>
                  <a:pt x="2428702" y="408235"/>
                </a:cubicBezTo>
                <a:close/>
                <a:moveTo>
                  <a:pt x="2180903" y="408235"/>
                </a:moveTo>
                <a:cubicBezTo>
                  <a:pt x="2187849" y="408235"/>
                  <a:pt x="2193677" y="409252"/>
                  <a:pt x="2198391" y="411287"/>
                </a:cubicBezTo>
                <a:cubicBezTo>
                  <a:pt x="2203103" y="413320"/>
                  <a:pt x="2206924" y="416074"/>
                  <a:pt x="2209850" y="419546"/>
                </a:cubicBezTo>
                <a:cubicBezTo>
                  <a:pt x="2212777" y="423019"/>
                  <a:pt x="2214886" y="427062"/>
                  <a:pt x="2216175" y="431676"/>
                </a:cubicBezTo>
                <a:cubicBezTo>
                  <a:pt x="2217465" y="436290"/>
                  <a:pt x="2218110" y="441176"/>
                  <a:pt x="2218110" y="446335"/>
                </a:cubicBezTo>
                <a:cubicBezTo>
                  <a:pt x="2218110" y="449808"/>
                  <a:pt x="2217887" y="453281"/>
                  <a:pt x="2217441" y="456754"/>
                </a:cubicBezTo>
                <a:cubicBezTo>
                  <a:pt x="2216994" y="460226"/>
                  <a:pt x="2216423" y="463798"/>
                  <a:pt x="2215729" y="467469"/>
                </a:cubicBezTo>
                <a:lnTo>
                  <a:pt x="2199209" y="549473"/>
                </a:lnTo>
                <a:cubicBezTo>
                  <a:pt x="2199011" y="550466"/>
                  <a:pt x="2198540" y="551334"/>
                  <a:pt x="2197795" y="552078"/>
                </a:cubicBezTo>
                <a:cubicBezTo>
                  <a:pt x="2197051" y="552822"/>
                  <a:pt x="2195910" y="553442"/>
                  <a:pt x="2194372" y="553938"/>
                </a:cubicBezTo>
                <a:cubicBezTo>
                  <a:pt x="2192834" y="554434"/>
                  <a:pt x="2190850" y="554806"/>
                  <a:pt x="2188419" y="555055"/>
                </a:cubicBezTo>
                <a:cubicBezTo>
                  <a:pt x="2185989" y="555303"/>
                  <a:pt x="2182937" y="555426"/>
                  <a:pt x="2179266" y="555426"/>
                </a:cubicBezTo>
                <a:cubicBezTo>
                  <a:pt x="2175595" y="555426"/>
                  <a:pt x="2172594" y="555303"/>
                  <a:pt x="2170262" y="555055"/>
                </a:cubicBezTo>
                <a:cubicBezTo>
                  <a:pt x="2167930" y="554806"/>
                  <a:pt x="2166120" y="554434"/>
                  <a:pt x="2164829" y="553938"/>
                </a:cubicBezTo>
                <a:cubicBezTo>
                  <a:pt x="2163540" y="553442"/>
                  <a:pt x="2162672" y="552822"/>
                  <a:pt x="2162225" y="552078"/>
                </a:cubicBezTo>
                <a:cubicBezTo>
                  <a:pt x="2161778" y="551334"/>
                  <a:pt x="2161655" y="550466"/>
                  <a:pt x="2161853" y="549473"/>
                </a:cubicBezTo>
                <a:lnTo>
                  <a:pt x="2177926" y="469850"/>
                </a:lnTo>
                <a:cubicBezTo>
                  <a:pt x="2178423" y="467469"/>
                  <a:pt x="2178795" y="465038"/>
                  <a:pt x="2179043" y="462558"/>
                </a:cubicBezTo>
                <a:cubicBezTo>
                  <a:pt x="2179290" y="460077"/>
                  <a:pt x="2179415" y="457894"/>
                  <a:pt x="2179415" y="456009"/>
                </a:cubicBezTo>
                <a:cubicBezTo>
                  <a:pt x="2179415" y="451544"/>
                  <a:pt x="2178473" y="447873"/>
                  <a:pt x="2176587" y="444996"/>
                </a:cubicBezTo>
                <a:cubicBezTo>
                  <a:pt x="2174702" y="442119"/>
                  <a:pt x="2171526" y="440680"/>
                  <a:pt x="2167062" y="440680"/>
                </a:cubicBezTo>
                <a:cubicBezTo>
                  <a:pt x="2162994" y="440680"/>
                  <a:pt x="2158753" y="441970"/>
                  <a:pt x="2154337" y="444550"/>
                </a:cubicBezTo>
                <a:cubicBezTo>
                  <a:pt x="2149922" y="447129"/>
                  <a:pt x="2145755" y="450627"/>
                  <a:pt x="2141836" y="455042"/>
                </a:cubicBezTo>
                <a:cubicBezTo>
                  <a:pt x="2137917" y="459457"/>
                  <a:pt x="2134419" y="464617"/>
                  <a:pt x="2131343" y="470520"/>
                </a:cubicBezTo>
                <a:cubicBezTo>
                  <a:pt x="2128267" y="476424"/>
                  <a:pt x="2126085" y="482699"/>
                  <a:pt x="2124795" y="489347"/>
                </a:cubicBezTo>
                <a:lnTo>
                  <a:pt x="2112740" y="549473"/>
                </a:lnTo>
                <a:cubicBezTo>
                  <a:pt x="2112541" y="550466"/>
                  <a:pt x="2112070" y="551334"/>
                  <a:pt x="2111326" y="552078"/>
                </a:cubicBezTo>
                <a:cubicBezTo>
                  <a:pt x="2110582" y="552822"/>
                  <a:pt x="2109441" y="553442"/>
                  <a:pt x="2107903" y="553938"/>
                </a:cubicBezTo>
                <a:cubicBezTo>
                  <a:pt x="2106365" y="554434"/>
                  <a:pt x="2104356" y="554806"/>
                  <a:pt x="2101876" y="555055"/>
                </a:cubicBezTo>
                <a:cubicBezTo>
                  <a:pt x="2099395" y="555303"/>
                  <a:pt x="2096369" y="555426"/>
                  <a:pt x="2092797" y="555426"/>
                </a:cubicBezTo>
                <a:cubicBezTo>
                  <a:pt x="2089127" y="555426"/>
                  <a:pt x="2086125" y="555303"/>
                  <a:pt x="2083793" y="555055"/>
                </a:cubicBezTo>
                <a:cubicBezTo>
                  <a:pt x="2081461" y="554806"/>
                  <a:pt x="2079626" y="554434"/>
                  <a:pt x="2078286" y="553938"/>
                </a:cubicBezTo>
                <a:cubicBezTo>
                  <a:pt x="2076947" y="553442"/>
                  <a:pt x="2076079" y="552822"/>
                  <a:pt x="2075682" y="552078"/>
                </a:cubicBezTo>
                <a:cubicBezTo>
                  <a:pt x="2075285" y="551334"/>
                  <a:pt x="2075185" y="550466"/>
                  <a:pt x="2075384" y="549473"/>
                </a:cubicBezTo>
                <a:lnTo>
                  <a:pt x="2102024" y="416570"/>
                </a:lnTo>
                <a:cubicBezTo>
                  <a:pt x="2102222" y="415578"/>
                  <a:pt x="2102645" y="414710"/>
                  <a:pt x="2103290" y="413965"/>
                </a:cubicBezTo>
                <a:cubicBezTo>
                  <a:pt x="2103934" y="413221"/>
                  <a:pt x="2104926" y="412626"/>
                  <a:pt x="2106266" y="412179"/>
                </a:cubicBezTo>
                <a:cubicBezTo>
                  <a:pt x="2107605" y="411733"/>
                  <a:pt x="2109342" y="411386"/>
                  <a:pt x="2111475" y="411138"/>
                </a:cubicBezTo>
                <a:cubicBezTo>
                  <a:pt x="2113608" y="410890"/>
                  <a:pt x="2116163" y="410766"/>
                  <a:pt x="2119139" y="410766"/>
                </a:cubicBezTo>
                <a:cubicBezTo>
                  <a:pt x="2122215" y="410766"/>
                  <a:pt x="2124721" y="410890"/>
                  <a:pt x="2126655" y="411138"/>
                </a:cubicBezTo>
                <a:cubicBezTo>
                  <a:pt x="2128589" y="411386"/>
                  <a:pt x="2130104" y="411733"/>
                  <a:pt x="2131194" y="412179"/>
                </a:cubicBezTo>
                <a:cubicBezTo>
                  <a:pt x="2132286" y="412626"/>
                  <a:pt x="2133005" y="413221"/>
                  <a:pt x="2133352" y="413965"/>
                </a:cubicBezTo>
                <a:cubicBezTo>
                  <a:pt x="2133700" y="414710"/>
                  <a:pt x="2133774" y="415578"/>
                  <a:pt x="2133575" y="416570"/>
                </a:cubicBezTo>
                <a:lnTo>
                  <a:pt x="2129259" y="438448"/>
                </a:lnTo>
                <a:cubicBezTo>
                  <a:pt x="2131343" y="434975"/>
                  <a:pt x="2134121" y="431428"/>
                  <a:pt x="2137594" y="427806"/>
                </a:cubicBezTo>
                <a:cubicBezTo>
                  <a:pt x="2141067" y="424185"/>
                  <a:pt x="2145060" y="420935"/>
                  <a:pt x="2149575" y="418058"/>
                </a:cubicBezTo>
                <a:cubicBezTo>
                  <a:pt x="2154089" y="415181"/>
                  <a:pt x="2159000" y="412824"/>
                  <a:pt x="2164309" y="410989"/>
                </a:cubicBezTo>
                <a:cubicBezTo>
                  <a:pt x="2169617" y="409153"/>
                  <a:pt x="2175148" y="408235"/>
                  <a:pt x="2180903" y="408235"/>
                </a:cubicBezTo>
                <a:close/>
                <a:moveTo>
                  <a:pt x="2009601" y="408235"/>
                </a:moveTo>
                <a:cubicBezTo>
                  <a:pt x="2018631" y="408235"/>
                  <a:pt x="2026395" y="409302"/>
                  <a:pt x="2032894" y="411435"/>
                </a:cubicBezTo>
                <a:cubicBezTo>
                  <a:pt x="2039392" y="413569"/>
                  <a:pt x="2044725" y="416396"/>
                  <a:pt x="2048892" y="419919"/>
                </a:cubicBezTo>
                <a:cubicBezTo>
                  <a:pt x="2053061" y="423441"/>
                  <a:pt x="2056160" y="427459"/>
                  <a:pt x="2058195" y="431974"/>
                </a:cubicBezTo>
                <a:cubicBezTo>
                  <a:pt x="2060228" y="436488"/>
                  <a:pt x="2061245" y="441126"/>
                  <a:pt x="2061245" y="445889"/>
                </a:cubicBezTo>
                <a:cubicBezTo>
                  <a:pt x="2061245" y="453033"/>
                  <a:pt x="2059633" y="459457"/>
                  <a:pt x="2056409" y="465162"/>
                </a:cubicBezTo>
                <a:cubicBezTo>
                  <a:pt x="2053184" y="470867"/>
                  <a:pt x="2048173" y="475779"/>
                  <a:pt x="2041377" y="479896"/>
                </a:cubicBezTo>
                <a:cubicBezTo>
                  <a:pt x="2034580" y="484014"/>
                  <a:pt x="2025948" y="487164"/>
                  <a:pt x="2015481" y="489347"/>
                </a:cubicBezTo>
                <a:cubicBezTo>
                  <a:pt x="2005014" y="491530"/>
                  <a:pt x="1992536" y="492621"/>
                  <a:pt x="1978050" y="492621"/>
                </a:cubicBezTo>
                <a:lnTo>
                  <a:pt x="1964358" y="492621"/>
                </a:lnTo>
                <a:cubicBezTo>
                  <a:pt x="1963961" y="494903"/>
                  <a:pt x="1963663" y="497161"/>
                  <a:pt x="1963465" y="499393"/>
                </a:cubicBezTo>
                <a:cubicBezTo>
                  <a:pt x="1963267" y="501625"/>
                  <a:pt x="1963167" y="503684"/>
                  <a:pt x="1963167" y="505569"/>
                </a:cubicBezTo>
                <a:cubicBezTo>
                  <a:pt x="1963167" y="513606"/>
                  <a:pt x="1965251" y="519658"/>
                  <a:pt x="1969418" y="523726"/>
                </a:cubicBezTo>
                <a:cubicBezTo>
                  <a:pt x="1973585" y="527794"/>
                  <a:pt x="1980283" y="529828"/>
                  <a:pt x="1989510" y="529828"/>
                </a:cubicBezTo>
                <a:cubicBezTo>
                  <a:pt x="1996058" y="529828"/>
                  <a:pt x="2001937" y="529357"/>
                  <a:pt x="2007146" y="528414"/>
                </a:cubicBezTo>
                <a:cubicBezTo>
                  <a:pt x="2012355" y="527472"/>
                  <a:pt x="2016919" y="526430"/>
                  <a:pt x="2020838" y="525289"/>
                </a:cubicBezTo>
                <a:cubicBezTo>
                  <a:pt x="2024758" y="524148"/>
                  <a:pt x="2028007" y="523106"/>
                  <a:pt x="2030587" y="522163"/>
                </a:cubicBezTo>
                <a:cubicBezTo>
                  <a:pt x="2033166" y="521221"/>
                  <a:pt x="2035051" y="520750"/>
                  <a:pt x="2036242" y="520750"/>
                </a:cubicBezTo>
                <a:cubicBezTo>
                  <a:pt x="2037433" y="520750"/>
                  <a:pt x="2038276" y="521097"/>
                  <a:pt x="2038773" y="521791"/>
                </a:cubicBezTo>
                <a:cubicBezTo>
                  <a:pt x="2039269" y="522486"/>
                  <a:pt x="2039517" y="523577"/>
                  <a:pt x="2039517" y="525066"/>
                </a:cubicBezTo>
                <a:cubicBezTo>
                  <a:pt x="2039517" y="526752"/>
                  <a:pt x="2039367" y="528687"/>
                  <a:pt x="2039070" y="530870"/>
                </a:cubicBezTo>
                <a:cubicBezTo>
                  <a:pt x="2038773" y="533053"/>
                  <a:pt x="2038351" y="535211"/>
                  <a:pt x="2037805" y="537344"/>
                </a:cubicBezTo>
                <a:cubicBezTo>
                  <a:pt x="2037259" y="539477"/>
                  <a:pt x="2036564" y="541486"/>
                  <a:pt x="2035721" y="543372"/>
                </a:cubicBezTo>
                <a:cubicBezTo>
                  <a:pt x="2034878" y="545257"/>
                  <a:pt x="2033911" y="546695"/>
                  <a:pt x="2032819" y="547688"/>
                </a:cubicBezTo>
                <a:cubicBezTo>
                  <a:pt x="2031629" y="548878"/>
                  <a:pt x="2029446" y="550069"/>
                  <a:pt x="2026270" y="551259"/>
                </a:cubicBezTo>
                <a:cubicBezTo>
                  <a:pt x="2023096" y="552450"/>
                  <a:pt x="2019276" y="553541"/>
                  <a:pt x="2014811" y="554534"/>
                </a:cubicBezTo>
                <a:cubicBezTo>
                  <a:pt x="2010346" y="555526"/>
                  <a:pt x="2005336" y="556344"/>
                  <a:pt x="1999779" y="556990"/>
                </a:cubicBezTo>
                <a:cubicBezTo>
                  <a:pt x="1994224" y="557634"/>
                  <a:pt x="1988567" y="557957"/>
                  <a:pt x="1982813" y="557957"/>
                </a:cubicBezTo>
                <a:cubicBezTo>
                  <a:pt x="1973288" y="557957"/>
                  <a:pt x="1964978" y="556964"/>
                  <a:pt x="1957884" y="554980"/>
                </a:cubicBezTo>
                <a:cubicBezTo>
                  <a:pt x="1950790" y="552996"/>
                  <a:pt x="1944862" y="549970"/>
                  <a:pt x="1940099" y="545901"/>
                </a:cubicBezTo>
                <a:cubicBezTo>
                  <a:pt x="1935337" y="541834"/>
                  <a:pt x="1931764" y="536649"/>
                  <a:pt x="1929383" y="530349"/>
                </a:cubicBezTo>
                <a:cubicBezTo>
                  <a:pt x="1927002" y="524049"/>
                  <a:pt x="1925812" y="516582"/>
                  <a:pt x="1925812" y="507950"/>
                </a:cubicBezTo>
                <a:cubicBezTo>
                  <a:pt x="1925812" y="501303"/>
                  <a:pt x="1926431" y="494184"/>
                  <a:pt x="1927672" y="486594"/>
                </a:cubicBezTo>
                <a:cubicBezTo>
                  <a:pt x="1928912" y="479003"/>
                  <a:pt x="1930921" y="471512"/>
                  <a:pt x="1933699" y="464121"/>
                </a:cubicBezTo>
                <a:cubicBezTo>
                  <a:pt x="1936477" y="456729"/>
                  <a:pt x="1940050" y="449659"/>
                  <a:pt x="1944415" y="442912"/>
                </a:cubicBezTo>
                <a:cubicBezTo>
                  <a:pt x="1948780" y="436166"/>
                  <a:pt x="1954064" y="430237"/>
                  <a:pt x="1960265" y="425127"/>
                </a:cubicBezTo>
                <a:cubicBezTo>
                  <a:pt x="1966467" y="420018"/>
                  <a:pt x="1973635" y="415925"/>
                  <a:pt x="1981771" y="412849"/>
                </a:cubicBezTo>
                <a:cubicBezTo>
                  <a:pt x="1989907" y="409773"/>
                  <a:pt x="1999184" y="408235"/>
                  <a:pt x="2009601" y="408235"/>
                </a:cubicBezTo>
                <a:close/>
                <a:moveTo>
                  <a:pt x="1912566" y="408235"/>
                </a:moveTo>
                <a:cubicBezTo>
                  <a:pt x="1914054" y="408235"/>
                  <a:pt x="1915567" y="408335"/>
                  <a:pt x="1917105" y="408533"/>
                </a:cubicBezTo>
                <a:cubicBezTo>
                  <a:pt x="1918643" y="408732"/>
                  <a:pt x="1920082" y="408980"/>
                  <a:pt x="1921421" y="409277"/>
                </a:cubicBezTo>
                <a:cubicBezTo>
                  <a:pt x="1922762" y="409575"/>
                  <a:pt x="1923951" y="409947"/>
                  <a:pt x="1924993" y="410394"/>
                </a:cubicBezTo>
                <a:cubicBezTo>
                  <a:pt x="1926035" y="410840"/>
                  <a:pt x="1926853" y="411311"/>
                  <a:pt x="1927449" y="411807"/>
                </a:cubicBezTo>
                <a:cubicBezTo>
                  <a:pt x="1928044" y="412403"/>
                  <a:pt x="1928341" y="413345"/>
                  <a:pt x="1928341" y="414635"/>
                </a:cubicBezTo>
                <a:cubicBezTo>
                  <a:pt x="1928341" y="415330"/>
                  <a:pt x="1928242" y="416570"/>
                  <a:pt x="1928044" y="418356"/>
                </a:cubicBezTo>
                <a:cubicBezTo>
                  <a:pt x="1927845" y="420142"/>
                  <a:pt x="1927548" y="422225"/>
                  <a:pt x="1927151" y="424607"/>
                </a:cubicBezTo>
                <a:cubicBezTo>
                  <a:pt x="1926755" y="426988"/>
                  <a:pt x="1926258" y="429444"/>
                  <a:pt x="1925663" y="431974"/>
                </a:cubicBezTo>
                <a:cubicBezTo>
                  <a:pt x="1925068" y="434504"/>
                  <a:pt x="1924397" y="436860"/>
                  <a:pt x="1923653" y="439043"/>
                </a:cubicBezTo>
                <a:cubicBezTo>
                  <a:pt x="1922910" y="441226"/>
                  <a:pt x="1922067" y="443012"/>
                  <a:pt x="1921123" y="444401"/>
                </a:cubicBezTo>
                <a:cubicBezTo>
                  <a:pt x="1920181" y="445790"/>
                  <a:pt x="1919164" y="446484"/>
                  <a:pt x="1918073" y="446484"/>
                </a:cubicBezTo>
                <a:cubicBezTo>
                  <a:pt x="1917179" y="446484"/>
                  <a:pt x="1916287" y="446311"/>
                  <a:pt x="1915394" y="445963"/>
                </a:cubicBezTo>
                <a:cubicBezTo>
                  <a:pt x="1914500" y="445616"/>
                  <a:pt x="1913508" y="445269"/>
                  <a:pt x="1912417" y="444922"/>
                </a:cubicBezTo>
                <a:cubicBezTo>
                  <a:pt x="1911325" y="444574"/>
                  <a:pt x="1910135" y="444227"/>
                  <a:pt x="1908845" y="443880"/>
                </a:cubicBezTo>
                <a:cubicBezTo>
                  <a:pt x="1907556" y="443533"/>
                  <a:pt x="1906067" y="443359"/>
                  <a:pt x="1904380" y="443359"/>
                </a:cubicBezTo>
                <a:cubicBezTo>
                  <a:pt x="1901007" y="443359"/>
                  <a:pt x="1897410" y="444649"/>
                  <a:pt x="1893590" y="447229"/>
                </a:cubicBezTo>
                <a:cubicBezTo>
                  <a:pt x="1889770" y="449808"/>
                  <a:pt x="1886124" y="453206"/>
                  <a:pt x="1882651" y="457423"/>
                </a:cubicBezTo>
                <a:cubicBezTo>
                  <a:pt x="1879178" y="461640"/>
                  <a:pt x="1876079" y="466551"/>
                  <a:pt x="1873350" y="472157"/>
                </a:cubicBezTo>
                <a:cubicBezTo>
                  <a:pt x="1870621" y="477763"/>
                  <a:pt x="1868662" y="483642"/>
                  <a:pt x="1867471" y="489793"/>
                </a:cubicBezTo>
                <a:lnTo>
                  <a:pt x="1855565" y="549473"/>
                </a:lnTo>
                <a:cubicBezTo>
                  <a:pt x="1855367" y="550466"/>
                  <a:pt x="1854895" y="551334"/>
                  <a:pt x="1854151" y="552078"/>
                </a:cubicBezTo>
                <a:cubicBezTo>
                  <a:pt x="1853407" y="552822"/>
                  <a:pt x="1852266" y="553442"/>
                  <a:pt x="1850728" y="553938"/>
                </a:cubicBezTo>
                <a:cubicBezTo>
                  <a:pt x="1849190" y="554434"/>
                  <a:pt x="1847181" y="554806"/>
                  <a:pt x="1844701" y="555055"/>
                </a:cubicBezTo>
                <a:cubicBezTo>
                  <a:pt x="1842220" y="555303"/>
                  <a:pt x="1839193" y="555426"/>
                  <a:pt x="1835622" y="555426"/>
                </a:cubicBezTo>
                <a:cubicBezTo>
                  <a:pt x="1831950" y="555426"/>
                  <a:pt x="1828950" y="555303"/>
                  <a:pt x="1826618" y="555055"/>
                </a:cubicBezTo>
                <a:cubicBezTo>
                  <a:pt x="1824286" y="554806"/>
                  <a:pt x="1822450" y="554434"/>
                  <a:pt x="1821111" y="553938"/>
                </a:cubicBezTo>
                <a:cubicBezTo>
                  <a:pt x="1819772" y="553442"/>
                  <a:pt x="1818904" y="552822"/>
                  <a:pt x="1818507" y="552078"/>
                </a:cubicBezTo>
                <a:cubicBezTo>
                  <a:pt x="1818110" y="551334"/>
                  <a:pt x="1818010" y="550466"/>
                  <a:pt x="1818209" y="549473"/>
                </a:cubicBezTo>
                <a:lnTo>
                  <a:pt x="1844701" y="416570"/>
                </a:lnTo>
                <a:cubicBezTo>
                  <a:pt x="1844899" y="415578"/>
                  <a:pt x="1845345" y="414710"/>
                  <a:pt x="1846040" y="413965"/>
                </a:cubicBezTo>
                <a:cubicBezTo>
                  <a:pt x="1846735" y="413221"/>
                  <a:pt x="1847751" y="412626"/>
                  <a:pt x="1849091" y="412179"/>
                </a:cubicBezTo>
                <a:cubicBezTo>
                  <a:pt x="1850430" y="411733"/>
                  <a:pt x="1852167" y="411386"/>
                  <a:pt x="1854300" y="411138"/>
                </a:cubicBezTo>
                <a:cubicBezTo>
                  <a:pt x="1856433" y="410890"/>
                  <a:pt x="1858989" y="410766"/>
                  <a:pt x="1861964" y="410766"/>
                </a:cubicBezTo>
                <a:cubicBezTo>
                  <a:pt x="1865040" y="410766"/>
                  <a:pt x="1867545" y="410890"/>
                  <a:pt x="1869480" y="411138"/>
                </a:cubicBezTo>
                <a:cubicBezTo>
                  <a:pt x="1871415" y="411386"/>
                  <a:pt x="1872927" y="411733"/>
                  <a:pt x="1874019" y="412179"/>
                </a:cubicBezTo>
                <a:cubicBezTo>
                  <a:pt x="1875111" y="412626"/>
                  <a:pt x="1875831" y="413221"/>
                  <a:pt x="1876177" y="413965"/>
                </a:cubicBezTo>
                <a:cubicBezTo>
                  <a:pt x="1876525" y="414710"/>
                  <a:pt x="1876599" y="415578"/>
                  <a:pt x="1876400" y="416570"/>
                </a:cubicBezTo>
                <a:lnTo>
                  <a:pt x="1872233" y="437704"/>
                </a:lnTo>
                <a:cubicBezTo>
                  <a:pt x="1874615" y="433437"/>
                  <a:pt x="1877368" y="429518"/>
                  <a:pt x="1880494" y="425946"/>
                </a:cubicBezTo>
                <a:cubicBezTo>
                  <a:pt x="1883619" y="422374"/>
                  <a:pt x="1886943" y="419274"/>
                  <a:pt x="1890465" y="416644"/>
                </a:cubicBezTo>
                <a:cubicBezTo>
                  <a:pt x="1893987" y="414015"/>
                  <a:pt x="1897634" y="411956"/>
                  <a:pt x="1901405" y="410468"/>
                </a:cubicBezTo>
                <a:cubicBezTo>
                  <a:pt x="1905174" y="408980"/>
                  <a:pt x="1908895" y="408235"/>
                  <a:pt x="1912566" y="408235"/>
                </a:cubicBezTo>
                <a:close/>
                <a:moveTo>
                  <a:pt x="3479335" y="393143"/>
                </a:moveTo>
                <a:lnTo>
                  <a:pt x="3521453" y="393143"/>
                </a:lnTo>
                <a:cubicBezTo>
                  <a:pt x="3526613" y="393143"/>
                  <a:pt x="3531226" y="393317"/>
                  <a:pt x="3535294" y="393664"/>
                </a:cubicBezTo>
                <a:cubicBezTo>
                  <a:pt x="3539362" y="394011"/>
                  <a:pt x="3543381" y="394582"/>
                  <a:pt x="3547349" y="395375"/>
                </a:cubicBezTo>
                <a:cubicBezTo>
                  <a:pt x="3553402" y="396566"/>
                  <a:pt x="3558834" y="398402"/>
                  <a:pt x="3563646" y="400882"/>
                </a:cubicBezTo>
                <a:cubicBezTo>
                  <a:pt x="3568458" y="403362"/>
                  <a:pt x="3572551" y="406463"/>
                  <a:pt x="3575924" y="410184"/>
                </a:cubicBezTo>
                <a:cubicBezTo>
                  <a:pt x="3579298" y="413905"/>
                  <a:pt x="3581877" y="418270"/>
                  <a:pt x="3583663" y="423281"/>
                </a:cubicBezTo>
                <a:cubicBezTo>
                  <a:pt x="3585449" y="428291"/>
                  <a:pt x="3586342" y="433971"/>
                  <a:pt x="3586342" y="440321"/>
                </a:cubicBezTo>
                <a:cubicBezTo>
                  <a:pt x="3586342" y="445878"/>
                  <a:pt x="3585722" y="451682"/>
                  <a:pt x="3584482" y="457734"/>
                </a:cubicBezTo>
                <a:cubicBezTo>
                  <a:pt x="3583242" y="463787"/>
                  <a:pt x="3581233" y="469715"/>
                  <a:pt x="3578454" y="475519"/>
                </a:cubicBezTo>
                <a:cubicBezTo>
                  <a:pt x="3575676" y="481324"/>
                  <a:pt x="3572080" y="486830"/>
                  <a:pt x="3567664" y="492039"/>
                </a:cubicBezTo>
                <a:cubicBezTo>
                  <a:pt x="3563249" y="497248"/>
                  <a:pt x="3557842" y="501862"/>
                  <a:pt x="3551442" y="505880"/>
                </a:cubicBezTo>
                <a:cubicBezTo>
                  <a:pt x="3545043" y="509899"/>
                  <a:pt x="3537626" y="513074"/>
                  <a:pt x="3529192" y="515405"/>
                </a:cubicBezTo>
                <a:cubicBezTo>
                  <a:pt x="3520759" y="517737"/>
                  <a:pt x="3510837" y="518903"/>
                  <a:pt x="3499427" y="518903"/>
                </a:cubicBezTo>
                <a:lnTo>
                  <a:pt x="3479335" y="518903"/>
                </a:lnTo>
                <a:lnTo>
                  <a:pt x="3466982" y="580518"/>
                </a:lnTo>
                <a:cubicBezTo>
                  <a:pt x="3466784" y="581510"/>
                  <a:pt x="3466288" y="582403"/>
                  <a:pt x="3465494" y="583196"/>
                </a:cubicBezTo>
                <a:cubicBezTo>
                  <a:pt x="3464700" y="583990"/>
                  <a:pt x="3463460" y="584635"/>
                  <a:pt x="3461773" y="585131"/>
                </a:cubicBezTo>
                <a:cubicBezTo>
                  <a:pt x="3460086" y="585627"/>
                  <a:pt x="3457953" y="586000"/>
                  <a:pt x="3455374" y="586247"/>
                </a:cubicBezTo>
                <a:cubicBezTo>
                  <a:pt x="3452794" y="586495"/>
                  <a:pt x="3449619" y="586620"/>
                  <a:pt x="3445849" y="586620"/>
                </a:cubicBezTo>
                <a:cubicBezTo>
                  <a:pt x="3442177" y="586620"/>
                  <a:pt x="3439126" y="586495"/>
                  <a:pt x="3436696" y="586247"/>
                </a:cubicBezTo>
                <a:cubicBezTo>
                  <a:pt x="3434265" y="586000"/>
                  <a:pt x="3432355" y="585627"/>
                  <a:pt x="3430966" y="585131"/>
                </a:cubicBezTo>
                <a:cubicBezTo>
                  <a:pt x="3429577" y="584635"/>
                  <a:pt x="3428634" y="584015"/>
                  <a:pt x="3428138" y="583271"/>
                </a:cubicBezTo>
                <a:cubicBezTo>
                  <a:pt x="3427642" y="582527"/>
                  <a:pt x="3427543" y="581609"/>
                  <a:pt x="3427840" y="580518"/>
                </a:cubicBezTo>
                <a:lnTo>
                  <a:pt x="3462517" y="407133"/>
                </a:lnTo>
                <a:cubicBezTo>
                  <a:pt x="3463410" y="402470"/>
                  <a:pt x="3465345" y="398972"/>
                  <a:pt x="3468322" y="396641"/>
                </a:cubicBezTo>
                <a:cubicBezTo>
                  <a:pt x="3471298" y="394309"/>
                  <a:pt x="3474969" y="393143"/>
                  <a:pt x="3479335" y="393143"/>
                </a:cubicBezTo>
                <a:close/>
                <a:moveTo>
                  <a:pt x="4503868" y="378558"/>
                </a:moveTo>
                <a:cubicBezTo>
                  <a:pt x="4507539" y="378558"/>
                  <a:pt x="4510540" y="378707"/>
                  <a:pt x="4512872" y="379004"/>
                </a:cubicBezTo>
                <a:cubicBezTo>
                  <a:pt x="4515203" y="379302"/>
                  <a:pt x="4517014" y="379724"/>
                  <a:pt x="4518304" y="380269"/>
                </a:cubicBezTo>
                <a:cubicBezTo>
                  <a:pt x="4519594" y="380815"/>
                  <a:pt x="4520437" y="381485"/>
                  <a:pt x="4520834" y="382279"/>
                </a:cubicBezTo>
                <a:cubicBezTo>
                  <a:pt x="4521231" y="383072"/>
                  <a:pt x="4521330" y="383965"/>
                  <a:pt x="4521132" y="384957"/>
                </a:cubicBezTo>
                <a:lnTo>
                  <a:pt x="4482139" y="580667"/>
                </a:lnTo>
                <a:cubicBezTo>
                  <a:pt x="4481940" y="581658"/>
                  <a:pt x="4481469" y="582527"/>
                  <a:pt x="4480725" y="583271"/>
                </a:cubicBezTo>
                <a:cubicBezTo>
                  <a:pt x="4479981" y="584015"/>
                  <a:pt x="4478865" y="584635"/>
                  <a:pt x="4477376" y="585131"/>
                </a:cubicBezTo>
                <a:cubicBezTo>
                  <a:pt x="4475888" y="585627"/>
                  <a:pt x="4473904" y="586000"/>
                  <a:pt x="4471423" y="586247"/>
                </a:cubicBezTo>
                <a:cubicBezTo>
                  <a:pt x="4468943" y="586495"/>
                  <a:pt x="4465917" y="586620"/>
                  <a:pt x="4462345" y="586620"/>
                </a:cubicBezTo>
                <a:cubicBezTo>
                  <a:pt x="4458574" y="586620"/>
                  <a:pt x="4455523" y="586495"/>
                  <a:pt x="4453192" y="586247"/>
                </a:cubicBezTo>
                <a:cubicBezTo>
                  <a:pt x="4450860" y="586000"/>
                  <a:pt x="4449049" y="585627"/>
                  <a:pt x="4447759" y="585131"/>
                </a:cubicBezTo>
                <a:cubicBezTo>
                  <a:pt x="4446470" y="584635"/>
                  <a:pt x="4445601" y="584015"/>
                  <a:pt x="4445155" y="583271"/>
                </a:cubicBezTo>
                <a:cubicBezTo>
                  <a:pt x="4444708" y="582527"/>
                  <a:pt x="4444585" y="581658"/>
                  <a:pt x="4444783" y="580667"/>
                </a:cubicBezTo>
                <a:lnTo>
                  <a:pt x="4483925" y="384957"/>
                </a:lnTo>
                <a:cubicBezTo>
                  <a:pt x="4484123" y="383965"/>
                  <a:pt x="4484570" y="383072"/>
                  <a:pt x="4485264" y="382279"/>
                </a:cubicBezTo>
                <a:cubicBezTo>
                  <a:pt x="4485959" y="381485"/>
                  <a:pt x="4487100" y="380815"/>
                  <a:pt x="4488687" y="380269"/>
                </a:cubicBezTo>
                <a:cubicBezTo>
                  <a:pt x="4490275" y="379724"/>
                  <a:pt x="4492284" y="379302"/>
                  <a:pt x="4494715" y="379004"/>
                </a:cubicBezTo>
                <a:cubicBezTo>
                  <a:pt x="4497146" y="378707"/>
                  <a:pt x="4500197" y="378558"/>
                  <a:pt x="4503868" y="378558"/>
                </a:cubicBezTo>
                <a:close/>
                <a:moveTo>
                  <a:pt x="2297138" y="375791"/>
                </a:moveTo>
                <a:cubicBezTo>
                  <a:pt x="2300710" y="375791"/>
                  <a:pt x="2303686" y="375915"/>
                  <a:pt x="2306068" y="376163"/>
                </a:cubicBezTo>
                <a:cubicBezTo>
                  <a:pt x="2308449" y="376411"/>
                  <a:pt x="2310284" y="376808"/>
                  <a:pt x="2311574" y="377354"/>
                </a:cubicBezTo>
                <a:cubicBezTo>
                  <a:pt x="2312864" y="377899"/>
                  <a:pt x="2313732" y="378569"/>
                  <a:pt x="2314179" y="379363"/>
                </a:cubicBezTo>
                <a:cubicBezTo>
                  <a:pt x="2314625" y="380157"/>
                  <a:pt x="2314750" y="381050"/>
                  <a:pt x="2314550" y="382042"/>
                </a:cubicBezTo>
                <a:lnTo>
                  <a:pt x="2308597" y="411659"/>
                </a:lnTo>
                <a:lnTo>
                  <a:pt x="2337321" y="411659"/>
                </a:lnTo>
                <a:cubicBezTo>
                  <a:pt x="2339008" y="411659"/>
                  <a:pt x="2340149" y="412204"/>
                  <a:pt x="2340744" y="413296"/>
                </a:cubicBezTo>
                <a:cubicBezTo>
                  <a:pt x="2341340" y="414387"/>
                  <a:pt x="2341638" y="415975"/>
                  <a:pt x="2341638" y="418058"/>
                </a:cubicBezTo>
                <a:cubicBezTo>
                  <a:pt x="2341638" y="419050"/>
                  <a:pt x="2341538" y="420315"/>
                  <a:pt x="2341340" y="421853"/>
                </a:cubicBezTo>
                <a:cubicBezTo>
                  <a:pt x="2341141" y="423391"/>
                  <a:pt x="2340869" y="425053"/>
                  <a:pt x="2340521" y="426839"/>
                </a:cubicBezTo>
                <a:cubicBezTo>
                  <a:pt x="2340174" y="428625"/>
                  <a:pt x="2339703" y="430411"/>
                  <a:pt x="2339107" y="432197"/>
                </a:cubicBezTo>
                <a:cubicBezTo>
                  <a:pt x="2338512" y="433983"/>
                  <a:pt x="2337842" y="435595"/>
                  <a:pt x="2337099" y="437034"/>
                </a:cubicBezTo>
                <a:cubicBezTo>
                  <a:pt x="2336354" y="438473"/>
                  <a:pt x="2335511" y="439663"/>
                  <a:pt x="2334568" y="440606"/>
                </a:cubicBezTo>
                <a:cubicBezTo>
                  <a:pt x="2333626" y="441548"/>
                  <a:pt x="2332609" y="442019"/>
                  <a:pt x="2331517" y="442019"/>
                </a:cubicBezTo>
                <a:lnTo>
                  <a:pt x="2302496" y="442019"/>
                </a:lnTo>
                <a:lnTo>
                  <a:pt x="2289994" y="504378"/>
                </a:lnTo>
                <a:cubicBezTo>
                  <a:pt x="2289697" y="505867"/>
                  <a:pt x="2289424" y="507628"/>
                  <a:pt x="2289176" y="509662"/>
                </a:cubicBezTo>
                <a:cubicBezTo>
                  <a:pt x="2288928" y="511696"/>
                  <a:pt x="2288804" y="513358"/>
                  <a:pt x="2288804" y="514648"/>
                </a:cubicBezTo>
                <a:cubicBezTo>
                  <a:pt x="2288804" y="518617"/>
                  <a:pt x="2289746" y="521519"/>
                  <a:pt x="2291631" y="523354"/>
                </a:cubicBezTo>
                <a:cubicBezTo>
                  <a:pt x="2293516" y="525190"/>
                  <a:pt x="2296492" y="526107"/>
                  <a:pt x="2300561" y="526107"/>
                </a:cubicBezTo>
                <a:cubicBezTo>
                  <a:pt x="2302942" y="526107"/>
                  <a:pt x="2304976" y="525934"/>
                  <a:pt x="2306663" y="525586"/>
                </a:cubicBezTo>
                <a:cubicBezTo>
                  <a:pt x="2308350" y="525239"/>
                  <a:pt x="2309813" y="524843"/>
                  <a:pt x="2311053" y="524396"/>
                </a:cubicBezTo>
                <a:cubicBezTo>
                  <a:pt x="2312294" y="523950"/>
                  <a:pt x="2313360" y="523553"/>
                  <a:pt x="2314253" y="523205"/>
                </a:cubicBezTo>
                <a:cubicBezTo>
                  <a:pt x="2315146" y="522858"/>
                  <a:pt x="2315990" y="522684"/>
                  <a:pt x="2316783" y="522684"/>
                </a:cubicBezTo>
                <a:cubicBezTo>
                  <a:pt x="2317577" y="522684"/>
                  <a:pt x="2318247" y="523056"/>
                  <a:pt x="2318792" y="523801"/>
                </a:cubicBezTo>
                <a:cubicBezTo>
                  <a:pt x="2319338" y="524545"/>
                  <a:pt x="2319611" y="525760"/>
                  <a:pt x="2319611" y="527447"/>
                </a:cubicBezTo>
                <a:cubicBezTo>
                  <a:pt x="2319611" y="529332"/>
                  <a:pt x="2319412" y="531465"/>
                  <a:pt x="2319015" y="533847"/>
                </a:cubicBezTo>
                <a:cubicBezTo>
                  <a:pt x="2318619" y="536228"/>
                  <a:pt x="2318098" y="538535"/>
                  <a:pt x="2317453" y="540767"/>
                </a:cubicBezTo>
                <a:cubicBezTo>
                  <a:pt x="2316808" y="542999"/>
                  <a:pt x="2316088" y="545033"/>
                  <a:pt x="2315295" y="546869"/>
                </a:cubicBezTo>
                <a:cubicBezTo>
                  <a:pt x="2314501" y="548704"/>
                  <a:pt x="2313658" y="550069"/>
                  <a:pt x="2312765" y="550962"/>
                </a:cubicBezTo>
                <a:cubicBezTo>
                  <a:pt x="2311872" y="551855"/>
                  <a:pt x="2310532" y="552698"/>
                  <a:pt x="2308746" y="553492"/>
                </a:cubicBezTo>
                <a:cubicBezTo>
                  <a:pt x="2306961" y="554285"/>
                  <a:pt x="2304852" y="554980"/>
                  <a:pt x="2302421" y="555576"/>
                </a:cubicBezTo>
                <a:cubicBezTo>
                  <a:pt x="2299990" y="556171"/>
                  <a:pt x="2297386" y="556642"/>
                  <a:pt x="2294608" y="556990"/>
                </a:cubicBezTo>
                <a:cubicBezTo>
                  <a:pt x="2291829" y="557337"/>
                  <a:pt x="2289051" y="557510"/>
                  <a:pt x="2286273" y="557510"/>
                </a:cubicBezTo>
                <a:cubicBezTo>
                  <a:pt x="2280320" y="557510"/>
                  <a:pt x="2275086" y="556890"/>
                  <a:pt x="2270572" y="555650"/>
                </a:cubicBezTo>
                <a:cubicBezTo>
                  <a:pt x="2266058" y="554409"/>
                  <a:pt x="2262263" y="552450"/>
                  <a:pt x="2259187" y="549771"/>
                </a:cubicBezTo>
                <a:cubicBezTo>
                  <a:pt x="2256111" y="547092"/>
                  <a:pt x="2253804" y="543669"/>
                  <a:pt x="2252266" y="539502"/>
                </a:cubicBezTo>
                <a:cubicBezTo>
                  <a:pt x="2250728" y="535335"/>
                  <a:pt x="2249959" y="530275"/>
                  <a:pt x="2249959" y="524321"/>
                </a:cubicBezTo>
                <a:cubicBezTo>
                  <a:pt x="2249959" y="523230"/>
                  <a:pt x="2250009" y="521965"/>
                  <a:pt x="2250108" y="520526"/>
                </a:cubicBezTo>
                <a:cubicBezTo>
                  <a:pt x="2250207" y="519088"/>
                  <a:pt x="2250381" y="517575"/>
                  <a:pt x="2250629" y="515987"/>
                </a:cubicBezTo>
                <a:cubicBezTo>
                  <a:pt x="2250877" y="514400"/>
                  <a:pt x="2251125" y="512787"/>
                  <a:pt x="2251374" y="511150"/>
                </a:cubicBezTo>
                <a:cubicBezTo>
                  <a:pt x="2251622" y="509513"/>
                  <a:pt x="2251894" y="508050"/>
                  <a:pt x="2252192" y="506760"/>
                </a:cubicBezTo>
                <a:lnTo>
                  <a:pt x="2265140" y="442019"/>
                </a:lnTo>
                <a:lnTo>
                  <a:pt x="2249066" y="442019"/>
                </a:lnTo>
                <a:cubicBezTo>
                  <a:pt x="2247777" y="442019"/>
                  <a:pt x="2246834" y="441598"/>
                  <a:pt x="2246239" y="440755"/>
                </a:cubicBezTo>
                <a:cubicBezTo>
                  <a:pt x="2245643" y="439911"/>
                  <a:pt x="2245345" y="438299"/>
                  <a:pt x="2245345" y="435918"/>
                </a:cubicBezTo>
                <a:cubicBezTo>
                  <a:pt x="2245345" y="434231"/>
                  <a:pt x="2245519" y="432023"/>
                  <a:pt x="2245867" y="429295"/>
                </a:cubicBezTo>
                <a:cubicBezTo>
                  <a:pt x="2246214" y="426566"/>
                  <a:pt x="2246784" y="423887"/>
                  <a:pt x="2247578" y="421258"/>
                </a:cubicBezTo>
                <a:cubicBezTo>
                  <a:pt x="2248372" y="418629"/>
                  <a:pt x="2249413" y="416371"/>
                  <a:pt x="2250704" y="414486"/>
                </a:cubicBezTo>
                <a:cubicBezTo>
                  <a:pt x="2251993" y="412601"/>
                  <a:pt x="2253532" y="411659"/>
                  <a:pt x="2255317" y="411659"/>
                </a:cubicBezTo>
                <a:lnTo>
                  <a:pt x="2271242" y="411659"/>
                </a:lnTo>
                <a:lnTo>
                  <a:pt x="2277195" y="382042"/>
                </a:lnTo>
                <a:cubicBezTo>
                  <a:pt x="2277394" y="381050"/>
                  <a:pt x="2277865" y="380157"/>
                  <a:pt x="2278609" y="379363"/>
                </a:cubicBezTo>
                <a:cubicBezTo>
                  <a:pt x="2279353" y="378569"/>
                  <a:pt x="2280494" y="377899"/>
                  <a:pt x="2282032" y="377354"/>
                </a:cubicBezTo>
                <a:cubicBezTo>
                  <a:pt x="2283570" y="376808"/>
                  <a:pt x="2285554" y="376411"/>
                  <a:pt x="2287985" y="376163"/>
                </a:cubicBezTo>
                <a:cubicBezTo>
                  <a:pt x="2290416" y="375915"/>
                  <a:pt x="2293467" y="375791"/>
                  <a:pt x="2297138" y="375791"/>
                </a:cubicBezTo>
                <a:close/>
                <a:moveTo>
                  <a:pt x="1726829" y="361950"/>
                </a:moveTo>
                <a:lnTo>
                  <a:pt x="1817018" y="361950"/>
                </a:lnTo>
                <a:cubicBezTo>
                  <a:pt x="1818705" y="361950"/>
                  <a:pt x="1819772" y="362496"/>
                  <a:pt x="1820218" y="363587"/>
                </a:cubicBezTo>
                <a:cubicBezTo>
                  <a:pt x="1820665" y="364678"/>
                  <a:pt x="1820889" y="366216"/>
                  <a:pt x="1820889" y="368201"/>
                </a:cubicBezTo>
                <a:cubicBezTo>
                  <a:pt x="1820889" y="368796"/>
                  <a:pt x="1820813" y="369863"/>
                  <a:pt x="1820665" y="371401"/>
                </a:cubicBezTo>
                <a:cubicBezTo>
                  <a:pt x="1820516" y="372938"/>
                  <a:pt x="1820268" y="374650"/>
                  <a:pt x="1819920" y="376535"/>
                </a:cubicBezTo>
                <a:cubicBezTo>
                  <a:pt x="1819574" y="378420"/>
                  <a:pt x="1819151" y="380380"/>
                  <a:pt x="1818656" y="382414"/>
                </a:cubicBezTo>
                <a:cubicBezTo>
                  <a:pt x="1818160" y="384448"/>
                  <a:pt x="1817539" y="386333"/>
                  <a:pt x="1816795" y="388069"/>
                </a:cubicBezTo>
                <a:cubicBezTo>
                  <a:pt x="1816052" y="389806"/>
                  <a:pt x="1815183" y="391220"/>
                  <a:pt x="1814190" y="392311"/>
                </a:cubicBezTo>
                <a:cubicBezTo>
                  <a:pt x="1813198" y="393402"/>
                  <a:pt x="1812059" y="393948"/>
                  <a:pt x="1810768" y="393948"/>
                </a:cubicBezTo>
                <a:lnTo>
                  <a:pt x="1747813" y="393948"/>
                </a:lnTo>
                <a:lnTo>
                  <a:pt x="1737395" y="445740"/>
                </a:lnTo>
                <a:lnTo>
                  <a:pt x="1796629" y="445740"/>
                </a:lnTo>
                <a:cubicBezTo>
                  <a:pt x="1798017" y="445740"/>
                  <a:pt x="1799010" y="446286"/>
                  <a:pt x="1799606" y="447377"/>
                </a:cubicBezTo>
                <a:cubicBezTo>
                  <a:pt x="1800200" y="448469"/>
                  <a:pt x="1800499" y="449907"/>
                  <a:pt x="1800499" y="451693"/>
                </a:cubicBezTo>
                <a:cubicBezTo>
                  <a:pt x="1800499" y="452388"/>
                  <a:pt x="1800399" y="453504"/>
                  <a:pt x="1800200" y="455042"/>
                </a:cubicBezTo>
                <a:cubicBezTo>
                  <a:pt x="1800003" y="456580"/>
                  <a:pt x="1799729" y="458267"/>
                  <a:pt x="1799382" y="460102"/>
                </a:cubicBezTo>
                <a:cubicBezTo>
                  <a:pt x="1799036" y="461938"/>
                  <a:pt x="1798588" y="463872"/>
                  <a:pt x="1798044" y="465906"/>
                </a:cubicBezTo>
                <a:cubicBezTo>
                  <a:pt x="1797497" y="467940"/>
                  <a:pt x="1796852" y="469776"/>
                  <a:pt x="1796108" y="471413"/>
                </a:cubicBezTo>
                <a:cubicBezTo>
                  <a:pt x="1795364" y="473050"/>
                  <a:pt x="1794495" y="474414"/>
                  <a:pt x="1793504" y="475506"/>
                </a:cubicBezTo>
                <a:cubicBezTo>
                  <a:pt x="1792511" y="476597"/>
                  <a:pt x="1791370" y="477143"/>
                  <a:pt x="1790081" y="477143"/>
                </a:cubicBezTo>
                <a:lnTo>
                  <a:pt x="1731293" y="477143"/>
                </a:lnTo>
                <a:lnTo>
                  <a:pt x="1717005" y="549027"/>
                </a:lnTo>
                <a:cubicBezTo>
                  <a:pt x="1716807" y="550118"/>
                  <a:pt x="1716312" y="551061"/>
                  <a:pt x="1715517" y="551855"/>
                </a:cubicBezTo>
                <a:cubicBezTo>
                  <a:pt x="1714724" y="552648"/>
                  <a:pt x="1713509" y="553293"/>
                  <a:pt x="1711871" y="553789"/>
                </a:cubicBezTo>
                <a:cubicBezTo>
                  <a:pt x="1710234" y="554285"/>
                  <a:pt x="1708126" y="554682"/>
                  <a:pt x="1705546" y="554980"/>
                </a:cubicBezTo>
                <a:cubicBezTo>
                  <a:pt x="1702966" y="555278"/>
                  <a:pt x="1699791" y="555426"/>
                  <a:pt x="1696021" y="555426"/>
                </a:cubicBezTo>
                <a:cubicBezTo>
                  <a:pt x="1692151" y="555426"/>
                  <a:pt x="1689002" y="555278"/>
                  <a:pt x="1686570" y="554980"/>
                </a:cubicBezTo>
                <a:cubicBezTo>
                  <a:pt x="1684139" y="554682"/>
                  <a:pt x="1682230" y="554285"/>
                  <a:pt x="1680841" y="553789"/>
                </a:cubicBezTo>
                <a:cubicBezTo>
                  <a:pt x="1679451" y="553293"/>
                  <a:pt x="1678509" y="552648"/>
                  <a:pt x="1678013" y="551855"/>
                </a:cubicBezTo>
                <a:cubicBezTo>
                  <a:pt x="1677517" y="551061"/>
                  <a:pt x="1677417" y="550118"/>
                  <a:pt x="1677716" y="549027"/>
                </a:cubicBezTo>
                <a:lnTo>
                  <a:pt x="1712541" y="374303"/>
                </a:lnTo>
                <a:cubicBezTo>
                  <a:pt x="1713434" y="369937"/>
                  <a:pt x="1715220" y="366787"/>
                  <a:pt x="1717898" y="364852"/>
                </a:cubicBezTo>
                <a:cubicBezTo>
                  <a:pt x="1720579" y="362917"/>
                  <a:pt x="1723554" y="361950"/>
                  <a:pt x="1726829" y="361950"/>
                </a:cubicBezTo>
                <a:close/>
                <a:moveTo>
                  <a:pt x="1768649" y="75754"/>
                </a:moveTo>
                <a:cubicBezTo>
                  <a:pt x="1763688" y="75754"/>
                  <a:pt x="1759223" y="76721"/>
                  <a:pt x="1755254" y="78656"/>
                </a:cubicBezTo>
                <a:cubicBezTo>
                  <a:pt x="1751286" y="80591"/>
                  <a:pt x="1747738" y="83195"/>
                  <a:pt x="1744614" y="86469"/>
                </a:cubicBezTo>
                <a:cubicBezTo>
                  <a:pt x="1741488" y="89743"/>
                  <a:pt x="1738784" y="93539"/>
                  <a:pt x="1736502" y="97854"/>
                </a:cubicBezTo>
                <a:cubicBezTo>
                  <a:pt x="1734220" y="102171"/>
                  <a:pt x="1732335" y="106710"/>
                  <a:pt x="1730847" y="111472"/>
                </a:cubicBezTo>
                <a:cubicBezTo>
                  <a:pt x="1729359" y="116235"/>
                  <a:pt x="1728267" y="121072"/>
                  <a:pt x="1727573" y="125983"/>
                </a:cubicBezTo>
                <a:cubicBezTo>
                  <a:pt x="1726878" y="130894"/>
                  <a:pt x="1726530" y="135582"/>
                  <a:pt x="1726530" y="140047"/>
                </a:cubicBezTo>
                <a:cubicBezTo>
                  <a:pt x="1726530" y="144214"/>
                  <a:pt x="1726952" y="147935"/>
                  <a:pt x="1727796" y="151209"/>
                </a:cubicBezTo>
                <a:cubicBezTo>
                  <a:pt x="1728640" y="154484"/>
                  <a:pt x="1730028" y="157237"/>
                  <a:pt x="1731962" y="159469"/>
                </a:cubicBezTo>
                <a:cubicBezTo>
                  <a:pt x="1733898" y="161702"/>
                  <a:pt x="1736378" y="163413"/>
                  <a:pt x="1739405" y="164604"/>
                </a:cubicBezTo>
                <a:cubicBezTo>
                  <a:pt x="1742430" y="165795"/>
                  <a:pt x="1746126" y="166390"/>
                  <a:pt x="1750493" y="166390"/>
                </a:cubicBezTo>
                <a:cubicBezTo>
                  <a:pt x="1755453" y="166390"/>
                  <a:pt x="1759917" y="165423"/>
                  <a:pt x="1763887" y="163488"/>
                </a:cubicBezTo>
                <a:cubicBezTo>
                  <a:pt x="1767855" y="161553"/>
                  <a:pt x="1771402" y="158924"/>
                  <a:pt x="1774528" y="155600"/>
                </a:cubicBezTo>
                <a:cubicBezTo>
                  <a:pt x="1777653" y="152276"/>
                  <a:pt x="1780357" y="148456"/>
                  <a:pt x="1782640" y="144140"/>
                </a:cubicBezTo>
                <a:cubicBezTo>
                  <a:pt x="1784921" y="139824"/>
                  <a:pt x="1786806" y="135260"/>
                  <a:pt x="1788294" y="130448"/>
                </a:cubicBezTo>
                <a:cubicBezTo>
                  <a:pt x="1789784" y="125636"/>
                  <a:pt x="1790874" y="120799"/>
                  <a:pt x="1791568" y="115937"/>
                </a:cubicBezTo>
                <a:cubicBezTo>
                  <a:pt x="1792263" y="111075"/>
                  <a:pt x="1792610" y="106412"/>
                  <a:pt x="1792610" y="101947"/>
                </a:cubicBezTo>
                <a:cubicBezTo>
                  <a:pt x="1792610" y="97780"/>
                  <a:pt x="1792189" y="94084"/>
                  <a:pt x="1791345" y="90860"/>
                </a:cubicBezTo>
                <a:cubicBezTo>
                  <a:pt x="1790502" y="87635"/>
                  <a:pt x="1789113" y="84907"/>
                  <a:pt x="1787178" y="82674"/>
                </a:cubicBezTo>
                <a:cubicBezTo>
                  <a:pt x="1785244" y="80442"/>
                  <a:pt x="1782763" y="78730"/>
                  <a:pt x="1779736" y="77540"/>
                </a:cubicBezTo>
                <a:cubicBezTo>
                  <a:pt x="1776711" y="76349"/>
                  <a:pt x="1773015" y="75754"/>
                  <a:pt x="1768649" y="75754"/>
                </a:cubicBezTo>
                <a:close/>
                <a:moveTo>
                  <a:pt x="2472904" y="72926"/>
                </a:moveTo>
                <a:cubicBezTo>
                  <a:pt x="2467943" y="72926"/>
                  <a:pt x="2463503" y="73819"/>
                  <a:pt x="2459584" y="75605"/>
                </a:cubicBezTo>
                <a:cubicBezTo>
                  <a:pt x="2455664" y="77391"/>
                  <a:pt x="2452217" y="79797"/>
                  <a:pt x="2449240" y="82823"/>
                </a:cubicBezTo>
                <a:cubicBezTo>
                  <a:pt x="2446264" y="85849"/>
                  <a:pt x="2443709" y="89421"/>
                  <a:pt x="2441576" y="93539"/>
                </a:cubicBezTo>
                <a:cubicBezTo>
                  <a:pt x="2439443" y="97656"/>
                  <a:pt x="2437731" y="102046"/>
                  <a:pt x="2436441" y="106710"/>
                </a:cubicBezTo>
                <a:lnTo>
                  <a:pt x="2448943" y="106710"/>
                </a:lnTo>
                <a:cubicBezTo>
                  <a:pt x="2456880" y="106710"/>
                  <a:pt x="2463528" y="106189"/>
                  <a:pt x="2468886" y="105147"/>
                </a:cubicBezTo>
                <a:cubicBezTo>
                  <a:pt x="2474244" y="104105"/>
                  <a:pt x="2478560" y="102692"/>
                  <a:pt x="2481834" y="100906"/>
                </a:cubicBezTo>
                <a:cubicBezTo>
                  <a:pt x="2485108" y="99120"/>
                  <a:pt x="2487489" y="97011"/>
                  <a:pt x="2488978" y="94580"/>
                </a:cubicBezTo>
                <a:cubicBezTo>
                  <a:pt x="2490465" y="92149"/>
                  <a:pt x="2491210" y="89545"/>
                  <a:pt x="2491210" y="86767"/>
                </a:cubicBezTo>
                <a:cubicBezTo>
                  <a:pt x="2491210" y="82798"/>
                  <a:pt x="2489647" y="79499"/>
                  <a:pt x="2486522" y="76870"/>
                </a:cubicBezTo>
                <a:cubicBezTo>
                  <a:pt x="2483396" y="74241"/>
                  <a:pt x="2478857" y="72926"/>
                  <a:pt x="2472904" y="72926"/>
                </a:cubicBezTo>
                <a:close/>
                <a:moveTo>
                  <a:pt x="2053804" y="72926"/>
                </a:moveTo>
                <a:cubicBezTo>
                  <a:pt x="2048843" y="72926"/>
                  <a:pt x="2044402" y="73819"/>
                  <a:pt x="2040484" y="75605"/>
                </a:cubicBezTo>
                <a:cubicBezTo>
                  <a:pt x="2036564" y="77391"/>
                  <a:pt x="2033116" y="79797"/>
                  <a:pt x="2030140" y="82823"/>
                </a:cubicBezTo>
                <a:cubicBezTo>
                  <a:pt x="2027164" y="85849"/>
                  <a:pt x="2024609" y="89421"/>
                  <a:pt x="2022476" y="93539"/>
                </a:cubicBezTo>
                <a:cubicBezTo>
                  <a:pt x="2020342" y="97656"/>
                  <a:pt x="2018631" y="102046"/>
                  <a:pt x="2017342" y="106710"/>
                </a:cubicBezTo>
                <a:lnTo>
                  <a:pt x="2029842" y="106710"/>
                </a:lnTo>
                <a:cubicBezTo>
                  <a:pt x="2037780" y="106710"/>
                  <a:pt x="2044428" y="106189"/>
                  <a:pt x="2049785" y="105147"/>
                </a:cubicBezTo>
                <a:cubicBezTo>
                  <a:pt x="2055143" y="104105"/>
                  <a:pt x="2059459" y="102692"/>
                  <a:pt x="2062734" y="100906"/>
                </a:cubicBezTo>
                <a:cubicBezTo>
                  <a:pt x="2066008" y="99120"/>
                  <a:pt x="2068389" y="97011"/>
                  <a:pt x="2069878" y="94580"/>
                </a:cubicBezTo>
                <a:cubicBezTo>
                  <a:pt x="2071365" y="92149"/>
                  <a:pt x="2072109" y="89545"/>
                  <a:pt x="2072109" y="86767"/>
                </a:cubicBezTo>
                <a:cubicBezTo>
                  <a:pt x="2072109" y="82798"/>
                  <a:pt x="2070547" y="79499"/>
                  <a:pt x="2067422" y="76870"/>
                </a:cubicBezTo>
                <a:cubicBezTo>
                  <a:pt x="2064296" y="74241"/>
                  <a:pt x="2059757" y="72926"/>
                  <a:pt x="2053804" y="72926"/>
                </a:cubicBezTo>
                <a:close/>
                <a:moveTo>
                  <a:pt x="1929830" y="46434"/>
                </a:moveTo>
                <a:cubicBezTo>
                  <a:pt x="1933799" y="46434"/>
                  <a:pt x="1937669" y="46732"/>
                  <a:pt x="1941439" y="47327"/>
                </a:cubicBezTo>
                <a:cubicBezTo>
                  <a:pt x="1945208" y="47923"/>
                  <a:pt x="1948682" y="48741"/>
                  <a:pt x="1951856" y="49783"/>
                </a:cubicBezTo>
                <a:cubicBezTo>
                  <a:pt x="1955031" y="50825"/>
                  <a:pt x="1957834" y="52040"/>
                  <a:pt x="1960265" y="53429"/>
                </a:cubicBezTo>
                <a:cubicBezTo>
                  <a:pt x="1962696" y="54818"/>
                  <a:pt x="1964507" y="56084"/>
                  <a:pt x="1965698" y="57224"/>
                </a:cubicBezTo>
                <a:cubicBezTo>
                  <a:pt x="1966888" y="58366"/>
                  <a:pt x="1967657" y="59383"/>
                  <a:pt x="1968004" y="60275"/>
                </a:cubicBezTo>
                <a:cubicBezTo>
                  <a:pt x="1968352" y="61168"/>
                  <a:pt x="1968525" y="62260"/>
                  <a:pt x="1968525" y="63550"/>
                </a:cubicBezTo>
                <a:cubicBezTo>
                  <a:pt x="1968525" y="65832"/>
                  <a:pt x="1968252" y="68411"/>
                  <a:pt x="1967707" y="71289"/>
                </a:cubicBezTo>
                <a:cubicBezTo>
                  <a:pt x="1967161" y="74166"/>
                  <a:pt x="1966441" y="76895"/>
                  <a:pt x="1965549" y="79474"/>
                </a:cubicBezTo>
                <a:cubicBezTo>
                  <a:pt x="1964656" y="82054"/>
                  <a:pt x="1963539" y="84212"/>
                  <a:pt x="1962200" y="85948"/>
                </a:cubicBezTo>
                <a:cubicBezTo>
                  <a:pt x="1960861" y="87685"/>
                  <a:pt x="1959397" y="88553"/>
                  <a:pt x="1957809" y="88553"/>
                </a:cubicBezTo>
                <a:cubicBezTo>
                  <a:pt x="1956321" y="88553"/>
                  <a:pt x="1954882" y="87957"/>
                  <a:pt x="1953494" y="86767"/>
                </a:cubicBezTo>
                <a:cubicBezTo>
                  <a:pt x="1952105" y="85576"/>
                  <a:pt x="1950393" y="84237"/>
                  <a:pt x="1948359" y="82749"/>
                </a:cubicBezTo>
                <a:cubicBezTo>
                  <a:pt x="1946325" y="81260"/>
                  <a:pt x="1943770" y="79896"/>
                  <a:pt x="1940694" y="78656"/>
                </a:cubicBezTo>
                <a:cubicBezTo>
                  <a:pt x="1937619" y="77416"/>
                  <a:pt x="1933650" y="76795"/>
                  <a:pt x="1928789" y="76795"/>
                </a:cubicBezTo>
                <a:cubicBezTo>
                  <a:pt x="1923628" y="76795"/>
                  <a:pt x="1919015" y="77936"/>
                  <a:pt x="1914947" y="80218"/>
                </a:cubicBezTo>
                <a:cubicBezTo>
                  <a:pt x="1910879" y="82500"/>
                  <a:pt x="1907332" y="85452"/>
                  <a:pt x="1904306" y="89074"/>
                </a:cubicBezTo>
                <a:cubicBezTo>
                  <a:pt x="1901280" y="92695"/>
                  <a:pt x="1898775" y="96813"/>
                  <a:pt x="1896790" y="101426"/>
                </a:cubicBezTo>
                <a:cubicBezTo>
                  <a:pt x="1894806" y="106040"/>
                  <a:pt x="1893169" y="110703"/>
                  <a:pt x="1891879" y="115416"/>
                </a:cubicBezTo>
                <a:cubicBezTo>
                  <a:pt x="1890588" y="120129"/>
                  <a:pt x="1889671" y="124644"/>
                  <a:pt x="1889126" y="128960"/>
                </a:cubicBezTo>
                <a:cubicBezTo>
                  <a:pt x="1888580" y="133276"/>
                  <a:pt x="1888307" y="137021"/>
                  <a:pt x="1888307" y="140196"/>
                </a:cubicBezTo>
                <a:cubicBezTo>
                  <a:pt x="1888307" y="148233"/>
                  <a:pt x="1890068" y="154335"/>
                  <a:pt x="1893590" y="158502"/>
                </a:cubicBezTo>
                <a:cubicBezTo>
                  <a:pt x="1897113" y="162669"/>
                  <a:pt x="1902644" y="164753"/>
                  <a:pt x="1910184" y="164753"/>
                </a:cubicBezTo>
                <a:cubicBezTo>
                  <a:pt x="1915740" y="164753"/>
                  <a:pt x="1920503" y="164033"/>
                  <a:pt x="1924472" y="162595"/>
                </a:cubicBezTo>
                <a:cubicBezTo>
                  <a:pt x="1928441" y="161156"/>
                  <a:pt x="1931839" y="159569"/>
                  <a:pt x="1934667" y="157832"/>
                </a:cubicBezTo>
                <a:cubicBezTo>
                  <a:pt x="1937495" y="156096"/>
                  <a:pt x="1939926" y="154533"/>
                  <a:pt x="1941960" y="153144"/>
                </a:cubicBezTo>
                <a:cubicBezTo>
                  <a:pt x="1943993" y="151755"/>
                  <a:pt x="1945853" y="151061"/>
                  <a:pt x="1947540" y="151061"/>
                </a:cubicBezTo>
                <a:cubicBezTo>
                  <a:pt x="1948533" y="151061"/>
                  <a:pt x="1949252" y="151507"/>
                  <a:pt x="1949698" y="152400"/>
                </a:cubicBezTo>
                <a:cubicBezTo>
                  <a:pt x="1950145" y="153293"/>
                  <a:pt x="1950368" y="154583"/>
                  <a:pt x="1950368" y="156270"/>
                </a:cubicBezTo>
                <a:cubicBezTo>
                  <a:pt x="1950368" y="157956"/>
                  <a:pt x="1950170" y="160065"/>
                  <a:pt x="1949773" y="162595"/>
                </a:cubicBezTo>
                <a:cubicBezTo>
                  <a:pt x="1949376" y="165125"/>
                  <a:pt x="1948855" y="167680"/>
                  <a:pt x="1948210" y="170259"/>
                </a:cubicBezTo>
                <a:cubicBezTo>
                  <a:pt x="1947565" y="172839"/>
                  <a:pt x="1946821" y="175245"/>
                  <a:pt x="1945977" y="177478"/>
                </a:cubicBezTo>
                <a:cubicBezTo>
                  <a:pt x="1945135" y="179710"/>
                  <a:pt x="1944044" y="181471"/>
                  <a:pt x="1942703" y="182761"/>
                </a:cubicBezTo>
                <a:cubicBezTo>
                  <a:pt x="1941364" y="184051"/>
                  <a:pt x="1939255" y="185514"/>
                  <a:pt x="1936378" y="187152"/>
                </a:cubicBezTo>
                <a:cubicBezTo>
                  <a:pt x="1933501" y="188789"/>
                  <a:pt x="1930177" y="190252"/>
                  <a:pt x="1926407" y="191542"/>
                </a:cubicBezTo>
                <a:cubicBezTo>
                  <a:pt x="1922636" y="192832"/>
                  <a:pt x="1918544" y="193873"/>
                  <a:pt x="1914128" y="194667"/>
                </a:cubicBezTo>
                <a:cubicBezTo>
                  <a:pt x="1909713" y="195461"/>
                  <a:pt x="1905124" y="195858"/>
                  <a:pt x="1900362" y="195858"/>
                </a:cubicBezTo>
                <a:cubicBezTo>
                  <a:pt x="1883396" y="195858"/>
                  <a:pt x="1870695" y="191567"/>
                  <a:pt x="1862262" y="182984"/>
                </a:cubicBezTo>
                <a:cubicBezTo>
                  <a:pt x="1853829" y="174402"/>
                  <a:pt x="1849612" y="161727"/>
                  <a:pt x="1849612" y="144959"/>
                </a:cubicBezTo>
                <a:cubicBezTo>
                  <a:pt x="1849612" y="138906"/>
                  <a:pt x="1850182" y="132259"/>
                  <a:pt x="1851323" y="125016"/>
                </a:cubicBezTo>
                <a:cubicBezTo>
                  <a:pt x="1852464" y="117773"/>
                  <a:pt x="1854325" y="110505"/>
                  <a:pt x="1856904" y="103212"/>
                </a:cubicBezTo>
                <a:cubicBezTo>
                  <a:pt x="1859484" y="95920"/>
                  <a:pt x="1862834" y="88851"/>
                  <a:pt x="1866950" y="82004"/>
                </a:cubicBezTo>
                <a:cubicBezTo>
                  <a:pt x="1871068" y="75158"/>
                  <a:pt x="1876103" y="69106"/>
                  <a:pt x="1882057" y="63847"/>
                </a:cubicBezTo>
                <a:cubicBezTo>
                  <a:pt x="1888009" y="58589"/>
                  <a:pt x="1894905" y="54372"/>
                  <a:pt x="1902743" y="51197"/>
                </a:cubicBezTo>
                <a:cubicBezTo>
                  <a:pt x="1910581" y="48022"/>
                  <a:pt x="1919611" y="46434"/>
                  <a:pt x="1929830" y="46434"/>
                </a:cubicBezTo>
                <a:close/>
                <a:moveTo>
                  <a:pt x="2613993" y="46286"/>
                </a:moveTo>
                <a:cubicBezTo>
                  <a:pt x="2618161" y="46286"/>
                  <a:pt x="2622204" y="46558"/>
                  <a:pt x="2626122" y="47104"/>
                </a:cubicBezTo>
                <a:cubicBezTo>
                  <a:pt x="2630041" y="47650"/>
                  <a:pt x="2633564" y="48369"/>
                  <a:pt x="2636690" y="49262"/>
                </a:cubicBezTo>
                <a:cubicBezTo>
                  <a:pt x="2639815" y="50155"/>
                  <a:pt x="2642544" y="51147"/>
                  <a:pt x="2644875" y="52239"/>
                </a:cubicBezTo>
                <a:cubicBezTo>
                  <a:pt x="2647207" y="53330"/>
                  <a:pt x="2648868" y="54422"/>
                  <a:pt x="2649861" y="55513"/>
                </a:cubicBezTo>
                <a:cubicBezTo>
                  <a:pt x="2650952" y="56505"/>
                  <a:pt x="2651498" y="58192"/>
                  <a:pt x="2651498" y="60573"/>
                </a:cubicBezTo>
                <a:cubicBezTo>
                  <a:pt x="2651498" y="61764"/>
                  <a:pt x="2651324" y="63525"/>
                  <a:pt x="2650977" y="65857"/>
                </a:cubicBezTo>
                <a:cubicBezTo>
                  <a:pt x="2650629" y="68188"/>
                  <a:pt x="2650109" y="70544"/>
                  <a:pt x="2649414" y="72926"/>
                </a:cubicBezTo>
                <a:cubicBezTo>
                  <a:pt x="2648720" y="75307"/>
                  <a:pt x="2647901" y="77366"/>
                  <a:pt x="2646959" y="79102"/>
                </a:cubicBezTo>
                <a:cubicBezTo>
                  <a:pt x="2646016" y="80839"/>
                  <a:pt x="2644949" y="81707"/>
                  <a:pt x="2643759" y="81707"/>
                </a:cubicBezTo>
                <a:cubicBezTo>
                  <a:pt x="2642469" y="81707"/>
                  <a:pt x="2640956" y="81236"/>
                  <a:pt x="2639219" y="80293"/>
                </a:cubicBezTo>
                <a:cubicBezTo>
                  <a:pt x="2637484" y="79350"/>
                  <a:pt x="2635375" y="78308"/>
                  <a:pt x="2632894" y="77168"/>
                </a:cubicBezTo>
                <a:cubicBezTo>
                  <a:pt x="2630415" y="76026"/>
                  <a:pt x="2627512" y="75010"/>
                  <a:pt x="2624188" y="74116"/>
                </a:cubicBezTo>
                <a:cubicBezTo>
                  <a:pt x="2620864" y="73223"/>
                  <a:pt x="2616970" y="72777"/>
                  <a:pt x="2612505" y="72777"/>
                </a:cubicBezTo>
                <a:cubicBezTo>
                  <a:pt x="2609032" y="72777"/>
                  <a:pt x="2605931" y="73223"/>
                  <a:pt x="2603203" y="74116"/>
                </a:cubicBezTo>
                <a:cubicBezTo>
                  <a:pt x="2600475" y="75010"/>
                  <a:pt x="2598218" y="76225"/>
                  <a:pt x="2596432" y="77763"/>
                </a:cubicBezTo>
                <a:cubicBezTo>
                  <a:pt x="2594646" y="79301"/>
                  <a:pt x="2593281" y="81111"/>
                  <a:pt x="2592339" y="83195"/>
                </a:cubicBezTo>
                <a:cubicBezTo>
                  <a:pt x="2591396" y="85279"/>
                  <a:pt x="2590925" y="87511"/>
                  <a:pt x="2590925" y="89892"/>
                </a:cubicBezTo>
                <a:cubicBezTo>
                  <a:pt x="2590925" y="92968"/>
                  <a:pt x="2592190" y="95548"/>
                  <a:pt x="2594720" y="97631"/>
                </a:cubicBezTo>
                <a:cubicBezTo>
                  <a:pt x="2597250" y="99715"/>
                  <a:pt x="2600400" y="101674"/>
                  <a:pt x="2604171" y="103510"/>
                </a:cubicBezTo>
                <a:cubicBezTo>
                  <a:pt x="2607941" y="105346"/>
                  <a:pt x="2612009" y="107256"/>
                  <a:pt x="2616374" y="109240"/>
                </a:cubicBezTo>
                <a:cubicBezTo>
                  <a:pt x="2620741" y="111224"/>
                  <a:pt x="2624808" y="113705"/>
                  <a:pt x="2628579" y="116681"/>
                </a:cubicBezTo>
                <a:cubicBezTo>
                  <a:pt x="2632348" y="119658"/>
                  <a:pt x="2635475" y="123279"/>
                  <a:pt x="2637954" y="127546"/>
                </a:cubicBezTo>
                <a:cubicBezTo>
                  <a:pt x="2640435" y="131812"/>
                  <a:pt x="2641675" y="137170"/>
                  <a:pt x="2641675" y="143619"/>
                </a:cubicBezTo>
                <a:cubicBezTo>
                  <a:pt x="2641675" y="151160"/>
                  <a:pt x="2640237" y="158130"/>
                  <a:pt x="2637359" y="164530"/>
                </a:cubicBezTo>
                <a:cubicBezTo>
                  <a:pt x="2634482" y="170929"/>
                  <a:pt x="2630290" y="176461"/>
                  <a:pt x="2624783" y="181124"/>
                </a:cubicBezTo>
                <a:cubicBezTo>
                  <a:pt x="2619277" y="185787"/>
                  <a:pt x="2612579" y="189433"/>
                  <a:pt x="2604692" y="192063"/>
                </a:cubicBezTo>
                <a:cubicBezTo>
                  <a:pt x="2596803" y="194692"/>
                  <a:pt x="2587899" y="196007"/>
                  <a:pt x="2577977" y="196007"/>
                </a:cubicBezTo>
                <a:cubicBezTo>
                  <a:pt x="2573214" y="196007"/>
                  <a:pt x="2568675" y="195659"/>
                  <a:pt x="2564359" y="194965"/>
                </a:cubicBezTo>
                <a:cubicBezTo>
                  <a:pt x="2560043" y="194270"/>
                  <a:pt x="2556174" y="193427"/>
                  <a:pt x="2552751" y="192435"/>
                </a:cubicBezTo>
                <a:cubicBezTo>
                  <a:pt x="2549327" y="191443"/>
                  <a:pt x="2546425" y="190302"/>
                  <a:pt x="2544044" y="189012"/>
                </a:cubicBezTo>
                <a:cubicBezTo>
                  <a:pt x="2541663" y="187722"/>
                  <a:pt x="2539877" y="186531"/>
                  <a:pt x="2538686" y="185440"/>
                </a:cubicBezTo>
                <a:cubicBezTo>
                  <a:pt x="2537893" y="184646"/>
                  <a:pt x="2537322" y="183803"/>
                  <a:pt x="2536975" y="182910"/>
                </a:cubicBezTo>
                <a:cubicBezTo>
                  <a:pt x="2536628" y="182017"/>
                  <a:pt x="2536454" y="180876"/>
                  <a:pt x="2536454" y="179487"/>
                </a:cubicBezTo>
                <a:cubicBezTo>
                  <a:pt x="2536454" y="178594"/>
                  <a:pt x="2536528" y="177453"/>
                  <a:pt x="2536677" y="176064"/>
                </a:cubicBezTo>
                <a:cubicBezTo>
                  <a:pt x="2536826" y="174675"/>
                  <a:pt x="2537074" y="173137"/>
                  <a:pt x="2537421" y="171450"/>
                </a:cubicBezTo>
                <a:cubicBezTo>
                  <a:pt x="2537769" y="169763"/>
                  <a:pt x="2538166" y="168077"/>
                  <a:pt x="2538612" y="166390"/>
                </a:cubicBezTo>
                <a:cubicBezTo>
                  <a:pt x="2539058" y="164703"/>
                  <a:pt x="2539579" y="163165"/>
                  <a:pt x="2540174" y="161776"/>
                </a:cubicBezTo>
                <a:cubicBezTo>
                  <a:pt x="2540770" y="160387"/>
                  <a:pt x="2541415" y="159271"/>
                  <a:pt x="2542109" y="158428"/>
                </a:cubicBezTo>
                <a:cubicBezTo>
                  <a:pt x="2542804" y="157584"/>
                  <a:pt x="2543548" y="157163"/>
                  <a:pt x="2544342" y="157163"/>
                </a:cubicBezTo>
                <a:cubicBezTo>
                  <a:pt x="2545730" y="157163"/>
                  <a:pt x="2547268" y="157758"/>
                  <a:pt x="2548955" y="158949"/>
                </a:cubicBezTo>
                <a:cubicBezTo>
                  <a:pt x="2550642" y="160139"/>
                  <a:pt x="2552825" y="161454"/>
                  <a:pt x="2555504" y="162892"/>
                </a:cubicBezTo>
                <a:cubicBezTo>
                  <a:pt x="2558182" y="164331"/>
                  <a:pt x="2561482" y="165671"/>
                  <a:pt x="2565401" y="166911"/>
                </a:cubicBezTo>
                <a:cubicBezTo>
                  <a:pt x="2569320" y="168151"/>
                  <a:pt x="2574206" y="168771"/>
                  <a:pt x="2580060" y="168771"/>
                </a:cubicBezTo>
                <a:cubicBezTo>
                  <a:pt x="2584128" y="168771"/>
                  <a:pt x="2587676" y="168300"/>
                  <a:pt x="2590702" y="167357"/>
                </a:cubicBezTo>
                <a:cubicBezTo>
                  <a:pt x="2593728" y="166415"/>
                  <a:pt x="2596233" y="165100"/>
                  <a:pt x="2598218" y="163413"/>
                </a:cubicBezTo>
                <a:cubicBezTo>
                  <a:pt x="2600202" y="161727"/>
                  <a:pt x="2601665" y="159792"/>
                  <a:pt x="2602608" y="157609"/>
                </a:cubicBezTo>
                <a:cubicBezTo>
                  <a:pt x="2603550" y="155426"/>
                  <a:pt x="2604022" y="153095"/>
                  <a:pt x="2604022" y="150614"/>
                </a:cubicBezTo>
                <a:cubicBezTo>
                  <a:pt x="2604022" y="147141"/>
                  <a:pt x="2602806" y="144314"/>
                  <a:pt x="2600375" y="142131"/>
                </a:cubicBezTo>
                <a:cubicBezTo>
                  <a:pt x="2597944" y="139948"/>
                  <a:pt x="2594894" y="137914"/>
                  <a:pt x="2591222" y="136029"/>
                </a:cubicBezTo>
                <a:cubicBezTo>
                  <a:pt x="2587552" y="134144"/>
                  <a:pt x="2583558" y="132209"/>
                  <a:pt x="2579242" y="130225"/>
                </a:cubicBezTo>
                <a:cubicBezTo>
                  <a:pt x="2574926" y="128240"/>
                  <a:pt x="2570932" y="125809"/>
                  <a:pt x="2567261" y="122932"/>
                </a:cubicBezTo>
                <a:cubicBezTo>
                  <a:pt x="2563590" y="120055"/>
                  <a:pt x="2560539" y="116483"/>
                  <a:pt x="2558108" y="112216"/>
                </a:cubicBezTo>
                <a:cubicBezTo>
                  <a:pt x="2555678" y="107950"/>
                  <a:pt x="2554462" y="102592"/>
                  <a:pt x="2554462" y="96143"/>
                </a:cubicBezTo>
                <a:cubicBezTo>
                  <a:pt x="2554462" y="89098"/>
                  <a:pt x="2555801" y="82550"/>
                  <a:pt x="2558480" y="76498"/>
                </a:cubicBezTo>
                <a:cubicBezTo>
                  <a:pt x="2561159" y="70445"/>
                  <a:pt x="2565078" y="65162"/>
                  <a:pt x="2570238" y="60648"/>
                </a:cubicBezTo>
                <a:cubicBezTo>
                  <a:pt x="2575397" y="56133"/>
                  <a:pt x="2581648" y="52611"/>
                  <a:pt x="2588990" y="50081"/>
                </a:cubicBezTo>
                <a:cubicBezTo>
                  <a:pt x="2596332" y="47551"/>
                  <a:pt x="2604667" y="46286"/>
                  <a:pt x="2613993" y="46286"/>
                </a:cubicBezTo>
                <a:close/>
                <a:moveTo>
                  <a:pt x="2476327" y="46286"/>
                </a:moveTo>
                <a:cubicBezTo>
                  <a:pt x="2485356" y="46286"/>
                  <a:pt x="2493120" y="47352"/>
                  <a:pt x="2499618" y="49485"/>
                </a:cubicBezTo>
                <a:cubicBezTo>
                  <a:pt x="2506118" y="51619"/>
                  <a:pt x="2511450" y="54446"/>
                  <a:pt x="2515618" y="57969"/>
                </a:cubicBezTo>
                <a:cubicBezTo>
                  <a:pt x="2519785" y="61491"/>
                  <a:pt x="2522886" y="65509"/>
                  <a:pt x="2524919" y="70024"/>
                </a:cubicBezTo>
                <a:cubicBezTo>
                  <a:pt x="2526953" y="74538"/>
                  <a:pt x="2527971" y="79177"/>
                  <a:pt x="2527971" y="83939"/>
                </a:cubicBezTo>
                <a:cubicBezTo>
                  <a:pt x="2527971" y="91083"/>
                  <a:pt x="2526358" y="97507"/>
                  <a:pt x="2523134" y="103212"/>
                </a:cubicBezTo>
                <a:cubicBezTo>
                  <a:pt x="2519909" y="108917"/>
                  <a:pt x="2514898" y="113829"/>
                  <a:pt x="2508102" y="117946"/>
                </a:cubicBezTo>
                <a:cubicBezTo>
                  <a:pt x="2501306" y="122064"/>
                  <a:pt x="2492673" y="125214"/>
                  <a:pt x="2482206" y="127397"/>
                </a:cubicBezTo>
                <a:cubicBezTo>
                  <a:pt x="2471738" y="129580"/>
                  <a:pt x="2459261" y="130671"/>
                  <a:pt x="2444775" y="130671"/>
                </a:cubicBezTo>
                <a:lnTo>
                  <a:pt x="2431083" y="130671"/>
                </a:lnTo>
                <a:cubicBezTo>
                  <a:pt x="2430686" y="132953"/>
                  <a:pt x="2430388" y="135210"/>
                  <a:pt x="2430190" y="137443"/>
                </a:cubicBezTo>
                <a:cubicBezTo>
                  <a:pt x="2429992" y="139675"/>
                  <a:pt x="2429893" y="141734"/>
                  <a:pt x="2429893" y="143619"/>
                </a:cubicBezTo>
                <a:cubicBezTo>
                  <a:pt x="2429893" y="151656"/>
                  <a:pt x="2431977" y="157708"/>
                  <a:pt x="2436144" y="161776"/>
                </a:cubicBezTo>
                <a:cubicBezTo>
                  <a:pt x="2440310" y="165844"/>
                  <a:pt x="2447008" y="167878"/>
                  <a:pt x="2456235" y="167878"/>
                </a:cubicBezTo>
                <a:cubicBezTo>
                  <a:pt x="2462784" y="167878"/>
                  <a:pt x="2468662" y="167407"/>
                  <a:pt x="2473871" y="166464"/>
                </a:cubicBezTo>
                <a:cubicBezTo>
                  <a:pt x="2479081" y="165522"/>
                  <a:pt x="2483645" y="164480"/>
                  <a:pt x="2487563" y="163339"/>
                </a:cubicBezTo>
                <a:cubicBezTo>
                  <a:pt x="2491483" y="162198"/>
                  <a:pt x="2494732" y="161156"/>
                  <a:pt x="2497312" y="160214"/>
                </a:cubicBezTo>
                <a:cubicBezTo>
                  <a:pt x="2499892" y="159271"/>
                  <a:pt x="2501776" y="158800"/>
                  <a:pt x="2502968" y="158800"/>
                </a:cubicBezTo>
                <a:cubicBezTo>
                  <a:pt x="2504158" y="158800"/>
                  <a:pt x="2505001" y="159147"/>
                  <a:pt x="2505497" y="159841"/>
                </a:cubicBezTo>
                <a:cubicBezTo>
                  <a:pt x="2505993" y="160536"/>
                  <a:pt x="2506241" y="161628"/>
                  <a:pt x="2506241" y="163116"/>
                </a:cubicBezTo>
                <a:cubicBezTo>
                  <a:pt x="2506241" y="164802"/>
                  <a:pt x="2506093" y="166737"/>
                  <a:pt x="2505795" y="168920"/>
                </a:cubicBezTo>
                <a:cubicBezTo>
                  <a:pt x="2505497" y="171103"/>
                  <a:pt x="2505076" y="173261"/>
                  <a:pt x="2504530" y="175394"/>
                </a:cubicBezTo>
                <a:cubicBezTo>
                  <a:pt x="2503984" y="177527"/>
                  <a:pt x="2503290" y="179536"/>
                  <a:pt x="2502446" y="181421"/>
                </a:cubicBezTo>
                <a:cubicBezTo>
                  <a:pt x="2501603" y="183307"/>
                  <a:pt x="2500636" y="184745"/>
                  <a:pt x="2499544" y="185738"/>
                </a:cubicBezTo>
                <a:cubicBezTo>
                  <a:pt x="2498354" y="186928"/>
                  <a:pt x="2496171" y="188119"/>
                  <a:pt x="2492996" y="189309"/>
                </a:cubicBezTo>
                <a:cubicBezTo>
                  <a:pt x="2489821" y="190500"/>
                  <a:pt x="2486001" y="191591"/>
                  <a:pt x="2481536" y="192584"/>
                </a:cubicBezTo>
                <a:cubicBezTo>
                  <a:pt x="2477071" y="193576"/>
                  <a:pt x="2472061" y="194394"/>
                  <a:pt x="2466504" y="195039"/>
                </a:cubicBezTo>
                <a:cubicBezTo>
                  <a:pt x="2460948" y="195684"/>
                  <a:pt x="2455292" y="196007"/>
                  <a:pt x="2449538" y="196007"/>
                </a:cubicBezTo>
                <a:cubicBezTo>
                  <a:pt x="2440013" y="196007"/>
                  <a:pt x="2431703" y="195015"/>
                  <a:pt x="2424609" y="193030"/>
                </a:cubicBezTo>
                <a:cubicBezTo>
                  <a:pt x="2417515" y="191046"/>
                  <a:pt x="2411587" y="188020"/>
                  <a:pt x="2406824" y="183952"/>
                </a:cubicBezTo>
                <a:cubicBezTo>
                  <a:pt x="2402062" y="179884"/>
                  <a:pt x="2398490" y="174700"/>
                  <a:pt x="2396109" y="168399"/>
                </a:cubicBezTo>
                <a:cubicBezTo>
                  <a:pt x="2393728" y="162099"/>
                  <a:pt x="2392537" y="154632"/>
                  <a:pt x="2392537" y="146000"/>
                </a:cubicBezTo>
                <a:cubicBezTo>
                  <a:pt x="2392537" y="139353"/>
                  <a:pt x="2393157" y="132234"/>
                  <a:pt x="2394397" y="124644"/>
                </a:cubicBezTo>
                <a:cubicBezTo>
                  <a:pt x="2395638" y="117053"/>
                  <a:pt x="2397647" y="109562"/>
                  <a:pt x="2400425" y="102171"/>
                </a:cubicBezTo>
                <a:cubicBezTo>
                  <a:pt x="2403203" y="94779"/>
                  <a:pt x="2406775" y="87710"/>
                  <a:pt x="2411140" y="80963"/>
                </a:cubicBezTo>
                <a:cubicBezTo>
                  <a:pt x="2415506" y="74216"/>
                  <a:pt x="2420789" y="68287"/>
                  <a:pt x="2426991" y="63178"/>
                </a:cubicBezTo>
                <a:cubicBezTo>
                  <a:pt x="2433192" y="58068"/>
                  <a:pt x="2440361" y="53975"/>
                  <a:pt x="2448497" y="50899"/>
                </a:cubicBezTo>
                <a:cubicBezTo>
                  <a:pt x="2456632" y="47824"/>
                  <a:pt x="2465909" y="46286"/>
                  <a:pt x="2476327" y="46286"/>
                </a:cubicBezTo>
                <a:close/>
                <a:moveTo>
                  <a:pt x="2228528" y="46286"/>
                </a:moveTo>
                <a:cubicBezTo>
                  <a:pt x="2235473" y="46286"/>
                  <a:pt x="2241302" y="47303"/>
                  <a:pt x="2246016" y="49337"/>
                </a:cubicBezTo>
                <a:cubicBezTo>
                  <a:pt x="2250728" y="51371"/>
                  <a:pt x="2254549" y="54124"/>
                  <a:pt x="2257475" y="57596"/>
                </a:cubicBezTo>
                <a:cubicBezTo>
                  <a:pt x="2260402" y="61069"/>
                  <a:pt x="2262511" y="65112"/>
                  <a:pt x="2263800" y="69726"/>
                </a:cubicBezTo>
                <a:cubicBezTo>
                  <a:pt x="2265090" y="74340"/>
                  <a:pt x="2265735" y="79226"/>
                  <a:pt x="2265735" y="84386"/>
                </a:cubicBezTo>
                <a:cubicBezTo>
                  <a:pt x="2265735" y="87858"/>
                  <a:pt x="2265512" y="91331"/>
                  <a:pt x="2265066" y="94804"/>
                </a:cubicBezTo>
                <a:cubicBezTo>
                  <a:pt x="2264618" y="98276"/>
                  <a:pt x="2264048" y="101848"/>
                  <a:pt x="2263354" y="105519"/>
                </a:cubicBezTo>
                <a:lnTo>
                  <a:pt x="2246834" y="187523"/>
                </a:lnTo>
                <a:cubicBezTo>
                  <a:pt x="2246636" y="188516"/>
                  <a:pt x="2246164" y="189384"/>
                  <a:pt x="2245420" y="190128"/>
                </a:cubicBezTo>
                <a:cubicBezTo>
                  <a:pt x="2244676" y="190872"/>
                  <a:pt x="2243535" y="191492"/>
                  <a:pt x="2241997" y="191988"/>
                </a:cubicBezTo>
                <a:cubicBezTo>
                  <a:pt x="2240459" y="192484"/>
                  <a:pt x="2238475" y="192856"/>
                  <a:pt x="2236044" y="193105"/>
                </a:cubicBezTo>
                <a:cubicBezTo>
                  <a:pt x="2233613" y="193353"/>
                  <a:pt x="2230562" y="193476"/>
                  <a:pt x="2226891" y="193476"/>
                </a:cubicBezTo>
                <a:cubicBezTo>
                  <a:pt x="2223220" y="193476"/>
                  <a:pt x="2220218" y="193353"/>
                  <a:pt x="2217887" y="193105"/>
                </a:cubicBezTo>
                <a:cubicBezTo>
                  <a:pt x="2215555" y="192856"/>
                  <a:pt x="2213744" y="192484"/>
                  <a:pt x="2212454" y="191988"/>
                </a:cubicBezTo>
                <a:cubicBezTo>
                  <a:pt x="2211164" y="191492"/>
                  <a:pt x="2210297" y="190872"/>
                  <a:pt x="2209850" y="190128"/>
                </a:cubicBezTo>
                <a:cubicBezTo>
                  <a:pt x="2209403" y="189384"/>
                  <a:pt x="2209279" y="188516"/>
                  <a:pt x="2209478" y="187523"/>
                </a:cubicBezTo>
                <a:lnTo>
                  <a:pt x="2225551" y="107900"/>
                </a:lnTo>
                <a:cubicBezTo>
                  <a:pt x="2226048" y="105519"/>
                  <a:pt x="2226420" y="103088"/>
                  <a:pt x="2226668" y="100608"/>
                </a:cubicBezTo>
                <a:cubicBezTo>
                  <a:pt x="2226916" y="98127"/>
                  <a:pt x="2227040" y="95945"/>
                  <a:pt x="2227040" y="94059"/>
                </a:cubicBezTo>
                <a:cubicBezTo>
                  <a:pt x="2227040" y="89595"/>
                  <a:pt x="2226097" y="85924"/>
                  <a:pt x="2224212" y="83046"/>
                </a:cubicBezTo>
                <a:cubicBezTo>
                  <a:pt x="2222327" y="80169"/>
                  <a:pt x="2219151" y="78730"/>
                  <a:pt x="2214687" y="78730"/>
                </a:cubicBezTo>
                <a:cubicBezTo>
                  <a:pt x="2210619" y="78730"/>
                  <a:pt x="2206378" y="80020"/>
                  <a:pt x="2201962" y="82600"/>
                </a:cubicBezTo>
                <a:cubicBezTo>
                  <a:pt x="2197547" y="85179"/>
                  <a:pt x="2193380" y="88677"/>
                  <a:pt x="2189461" y="93092"/>
                </a:cubicBezTo>
                <a:cubicBezTo>
                  <a:pt x="2185541" y="97507"/>
                  <a:pt x="2182044" y="102667"/>
                  <a:pt x="2178968" y="108570"/>
                </a:cubicBezTo>
                <a:cubicBezTo>
                  <a:pt x="2175892" y="114474"/>
                  <a:pt x="2173710" y="120749"/>
                  <a:pt x="2172420" y="127397"/>
                </a:cubicBezTo>
                <a:lnTo>
                  <a:pt x="2160365" y="187523"/>
                </a:lnTo>
                <a:cubicBezTo>
                  <a:pt x="2160166" y="188516"/>
                  <a:pt x="2159695" y="189384"/>
                  <a:pt x="2158951" y="190128"/>
                </a:cubicBezTo>
                <a:cubicBezTo>
                  <a:pt x="2158207" y="190872"/>
                  <a:pt x="2157066" y="191492"/>
                  <a:pt x="2155528" y="191988"/>
                </a:cubicBezTo>
                <a:cubicBezTo>
                  <a:pt x="2153990" y="192484"/>
                  <a:pt x="2151981" y="192856"/>
                  <a:pt x="2149500" y="193105"/>
                </a:cubicBezTo>
                <a:cubicBezTo>
                  <a:pt x="2147020" y="193353"/>
                  <a:pt x="2143994" y="193476"/>
                  <a:pt x="2140422" y="193476"/>
                </a:cubicBezTo>
                <a:cubicBezTo>
                  <a:pt x="2136751" y="193476"/>
                  <a:pt x="2133749" y="193353"/>
                  <a:pt x="2131418" y="193105"/>
                </a:cubicBezTo>
                <a:cubicBezTo>
                  <a:pt x="2129086" y="192856"/>
                  <a:pt x="2127251" y="192484"/>
                  <a:pt x="2125911" y="191988"/>
                </a:cubicBezTo>
                <a:cubicBezTo>
                  <a:pt x="2124572" y="191492"/>
                  <a:pt x="2123703" y="190872"/>
                  <a:pt x="2123307" y="190128"/>
                </a:cubicBezTo>
                <a:cubicBezTo>
                  <a:pt x="2122910" y="189384"/>
                  <a:pt x="2122810" y="188516"/>
                  <a:pt x="2123009" y="187523"/>
                </a:cubicBezTo>
                <a:lnTo>
                  <a:pt x="2149649" y="54620"/>
                </a:lnTo>
                <a:cubicBezTo>
                  <a:pt x="2149847" y="53628"/>
                  <a:pt x="2150270" y="52760"/>
                  <a:pt x="2150914" y="52016"/>
                </a:cubicBezTo>
                <a:cubicBezTo>
                  <a:pt x="2151559" y="51271"/>
                  <a:pt x="2152551" y="50676"/>
                  <a:pt x="2153891" y="50230"/>
                </a:cubicBezTo>
                <a:cubicBezTo>
                  <a:pt x="2155230" y="49783"/>
                  <a:pt x="2156966" y="49436"/>
                  <a:pt x="2159100" y="49188"/>
                </a:cubicBezTo>
                <a:cubicBezTo>
                  <a:pt x="2161233" y="48940"/>
                  <a:pt x="2163788" y="48816"/>
                  <a:pt x="2166764" y="48816"/>
                </a:cubicBezTo>
                <a:cubicBezTo>
                  <a:pt x="2169840" y="48816"/>
                  <a:pt x="2172345" y="48940"/>
                  <a:pt x="2174280" y="49188"/>
                </a:cubicBezTo>
                <a:cubicBezTo>
                  <a:pt x="2176214" y="49436"/>
                  <a:pt x="2177729" y="49783"/>
                  <a:pt x="2178819" y="50230"/>
                </a:cubicBezTo>
                <a:cubicBezTo>
                  <a:pt x="2179911" y="50676"/>
                  <a:pt x="2180630" y="51271"/>
                  <a:pt x="2180977" y="52016"/>
                </a:cubicBezTo>
                <a:cubicBezTo>
                  <a:pt x="2181325" y="52760"/>
                  <a:pt x="2181399" y="53628"/>
                  <a:pt x="2181201" y="54620"/>
                </a:cubicBezTo>
                <a:lnTo>
                  <a:pt x="2176885" y="76498"/>
                </a:lnTo>
                <a:cubicBezTo>
                  <a:pt x="2178968" y="73025"/>
                  <a:pt x="2181746" y="69478"/>
                  <a:pt x="2185219" y="65857"/>
                </a:cubicBezTo>
                <a:cubicBezTo>
                  <a:pt x="2188692" y="62235"/>
                  <a:pt x="2192685" y="58986"/>
                  <a:pt x="2197200" y="56108"/>
                </a:cubicBezTo>
                <a:cubicBezTo>
                  <a:pt x="2201714" y="53231"/>
                  <a:pt x="2206625" y="50875"/>
                  <a:pt x="2211934" y="49039"/>
                </a:cubicBezTo>
                <a:cubicBezTo>
                  <a:pt x="2217242" y="47203"/>
                  <a:pt x="2222773" y="46286"/>
                  <a:pt x="2228528" y="46286"/>
                </a:cubicBezTo>
                <a:close/>
                <a:moveTo>
                  <a:pt x="2057226" y="46286"/>
                </a:moveTo>
                <a:cubicBezTo>
                  <a:pt x="2066256" y="46286"/>
                  <a:pt x="2074020" y="47352"/>
                  <a:pt x="2080519" y="49485"/>
                </a:cubicBezTo>
                <a:cubicBezTo>
                  <a:pt x="2087017" y="51619"/>
                  <a:pt x="2092351" y="54446"/>
                  <a:pt x="2096517" y="57969"/>
                </a:cubicBezTo>
                <a:cubicBezTo>
                  <a:pt x="2100684" y="61491"/>
                  <a:pt x="2103785" y="65509"/>
                  <a:pt x="2105819" y="70024"/>
                </a:cubicBezTo>
                <a:cubicBezTo>
                  <a:pt x="2107853" y="74538"/>
                  <a:pt x="2108871" y="79177"/>
                  <a:pt x="2108871" y="83939"/>
                </a:cubicBezTo>
                <a:cubicBezTo>
                  <a:pt x="2108871" y="91083"/>
                  <a:pt x="2107258" y="97507"/>
                  <a:pt x="2104033" y="103212"/>
                </a:cubicBezTo>
                <a:cubicBezTo>
                  <a:pt x="2100809" y="108917"/>
                  <a:pt x="2095798" y="113829"/>
                  <a:pt x="2089002" y="117946"/>
                </a:cubicBezTo>
                <a:cubicBezTo>
                  <a:pt x="2082205" y="122064"/>
                  <a:pt x="2073573" y="125214"/>
                  <a:pt x="2063105" y="127397"/>
                </a:cubicBezTo>
                <a:cubicBezTo>
                  <a:pt x="2052639" y="129580"/>
                  <a:pt x="2040161" y="130671"/>
                  <a:pt x="2025675" y="130671"/>
                </a:cubicBezTo>
                <a:lnTo>
                  <a:pt x="2011983" y="130671"/>
                </a:lnTo>
                <a:cubicBezTo>
                  <a:pt x="2011586" y="132953"/>
                  <a:pt x="2011288" y="135210"/>
                  <a:pt x="2011091" y="137443"/>
                </a:cubicBezTo>
                <a:cubicBezTo>
                  <a:pt x="2010892" y="139675"/>
                  <a:pt x="2010793" y="141734"/>
                  <a:pt x="2010793" y="143619"/>
                </a:cubicBezTo>
                <a:cubicBezTo>
                  <a:pt x="2010793" y="151656"/>
                  <a:pt x="2012876" y="157708"/>
                  <a:pt x="2017043" y="161776"/>
                </a:cubicBezTo>
                <a:cubicBezTo>
                  <a:pt x="2021210" y="165844"/>
                  <a:pt x="2027908" y="167878"/>
                  <a:pt x="2037135" y="167878"/>
                </a:cubicBezTo>
                <a:cubicBezTo>
                  <a:pt x="2043684" y="167878"/>
                  <a:pt x="2049563" y="167407"/>
                  <a:pt x="2054771" y="166464"/>
                </a:cubicBezTo>
                <a:cubicBezTo>
                  <a:pt x="2059980" y="165522"/>
                  <a:pt x="2064545" y="164480"/>
                  <a:pt x="2068463" y="163339"/>
                </a:cubicBezTo>
                <a:cubicBezTo>
                  <a:pt x="2072383" y="162198"/>
                  <a:pt x="2075632" y="161156"/>
                  <a:pt x="2078212" y="160214"/>
                </a:cubicBezTo>
                <a:cubicBezTo>
                  <a:pt x="2080792" y="159271"/>
                  <a:pt x="2082677" y="158800"/>
                  <a:pt x="2083867" y="158800"/>
                </a:cubicBezTo>
                <a:cubicBezTo>
                  <a:pt x="2085058" y="158800"/>
                  <a:pt x="2085901" y="159147"/>
                  <a:pt x="2086398" y="159841"/>
                </a:cubicBezTo>
                <a:cubicBezTo>
                  <a:pt x="2086894" y="160536"/>
                  <a:pt x="2087141" y="161628"/>
                  <a:pt x="2087141" y="163116"/>
                </a:cubicBezTo>
                <a:cubicBezTo>
                  <a:pt x="2087141" y="164802"/>
                  <a:pt x="2086993" y="166737"/>
                  <a:pt x="2086695" y="168920"/>
                </a:cubicBezTo>
                <a:cubicBezTo>
                  <a:pt x="2086398" y="171103"/>
                  <a:pt x="2085975" y="173261"/>
                  <a:pt x="2085430" y="175394"/>
                </a:cubicBezTo>
                <a:cubicBezTo>
                  <a:pt x="2084884" y="177527"/>
                  <a:pt x="2084189" y="179536"/>
                  <a:pt x="2083347" y="181421"/>
                </a:cubicBezTo>
                <a:cubicBezTo>
                  <a:pt x="2082502" y="183307"/>
                  <a:pt x="2081536" y="184745"/>
                  <a:pt x="2080444" y="185738"/>
                </a:cubicBezTo>
                <a:cubicBezTo>
                  <a:pt x="2079253" y="186928"/>
                  <a:pt x="2077071" y="188119"/>
                  <a:pt x="2073896" y="189309"/>
                </a:cubicBezTo>
                <a:cubicBezTo>
                  <a:pt x="2070721" y="190500"/>
                  <a:pt x="2066900" y="191591"/>
                  <a:pt x="2062435" y="192584"/>
                </a:cubicBezTo>
                <a:cubicBezTo>
                  <a:pt x="2057972" y="193576"/>
                  <a:pt x="2052961" y="194394"/>
                  <a:pt x="2047404" y="195039"/>
                </a:cubicBezTo>
                <a:cubicBezTo>
                  <a:pt x="2041848" y="195684"/>
                  <a:pt x="2036193" y="196007"/>
                  <a:pt x="2030438" y="196007"/>
                </a:cubicBezTo>
                <a:cubicBezTo>
                  <a:pt x="2020913" y="196007"/>
                  <a:pt x="2012603" y="195015"/>
                  <a:pt x="2005510" y="193030"/>
                </a:cubicBezTo>
                <a:cubicBezTo>
                  <a:pt x="1998415" y="191046"/>
                  <a:pt x="1992487" y="188020"/>
                  <a:pt x="1987724" y="183952"/>
                </a:cubicBezTo>
                <a:cubicBezTo>
                  <a:pt x="1982962" y="179884"/>
                  <a:pt x="1979390" y="174700"/>
                  <a:pt x="1977008" y="168399"/>
                </a:cubicBezTo>
                <a:cubicBezTo>
                  <a:pt x="1974628" y="162099"/>
                  <a:pt x="1973437" y="154632"/>
                  <a:pt x="1973437" y="146000"/>
                </a:cubicBezTo>
                <a:cubicBezTo>
                  <a:pt x="1973437" y="139353"/>
                  <a:pt x="1974057" y="132234"/>
                  <a:pt x="1975297" y="124644"/>
                </a:cubicBezTo>
                <a:cubicBezTo>
                  <a:pt x="1976537" y="117053"/>
                  <a:pt x="1978546" y="109562"/>
                  <a:pt x="1981324" y="102171"/>
                </a:cubicBezTo>
                <a:cubicBezTo>
                  <a:pt x="1984102" y="94779"/>
                  <a:pt x="1987675" y="87710"/>
                  <a:pt x="1992040" y="80963"/>
                </a:cubicBezTo>
                <a:cubicBezTo>
                  <a:pt x="1996405" y="74216"/>
                  <a:pt x="2001690" y="68287"/>
                  <a:pt x="2007890" y="63178"/>
                </a:cubicBezTo>
                <a:cubicBezTo>
                  <a:pt x="2014092" y="58068"/>
                  <a:pt x="2021261" y="53975"/>
                  <a:pt x="2029397" y="50899"/>
                </a:cubicBezTo>
                <a:cubicBezTo>
                  <a:pt x="2037532" y="47824"/>
                  <a:pt x="2046809" y="46286"/>
                  <a:pt x="2057226" y="46286"/>
                </a:cubicBezTo>
                <a:close/>
                <a:moveTo>
                  <a:pt x="1772667" y="46286"/>
                </a:moveTo>
                <a:cubicBezTo>
                  <a:pt x="1782688" y="46286"/>
                  <a:pt x="1791345" y="47451"/>
                  <a:pt x="1798638" y="49783"/>
                </a:cubicBezTo>
                <a:cubicBezTo>
                  <a:pt x="1805931" y="52115"/>
                  <a:pt x="1812007" y="55538"/>
                  <a:pt x="1816869" y="60052"/>
                </a:cubicBezTo>
                <a:cubicBezTo>
                  <a:pt x="1821732" y="64567"/>
                  <a:pt x="1825353" y="70123"/>
                  <a:pt x="1827734" y="76721"/>
                </a:cubicBezTo>
                <a:cubicBezTo>
                  <a:pt x="1830116" y="83319"/>
                  <a:pt x="1831306" y="90884"/>
                  <a:pt x="1831306" y="99417"/>
                </a:cubicBezTo>
                <a:cubicBezTo>
                  <a:pt x="1831306" y="106561"/>
                  <a:pt x="1830636" y="113903"/>
                  <a:pt x="1829297" y="121444"/>
                </a:cubicBezTo>
                <a:cubicBezTo>
                  <a:pt x="1827957" y="128984"/>
                  <a:pt x="1825849" y="136351"/>
                  <a:pt x="1822972" y="143545"/>
                </a:cubicBezTo>
                <a:cubicBezTo>
                  <a:pt x="1820095" y="150738"/>
                  <a:pt x="1816398" y="157485"/>
                  <a:pt x="1811884" y="163785"/>
                </a:cubicBezTo>
                <a:cubicBezTo>
                  <a:pt x="1807370" y="170086"/>
                  <a:pt x="1801961" y="175642"/>
                  <a:pt x="1795662" y="180454"/>
                </a:cubicBezTo>
                <a:cubicBezTo>
                  <a:pt x="1789361" y="185266"/>
                  <a:pt x="1782143" y="189061"/>
                  <a:pt x="1774007" y="191840"/>
                </a:cubicBezTo>
                <a:cubicBezTo>
                  <a:pt x="1765871" y="194618"/>
                  <a:pt x="1756693" y="196007"/>
                  <a:pt x="1746473" y="196007"/>
                </a:cubicBezTo>
                <a:cubicBezTo>
                  <a:pt x="1736453" y="196007"/>
                  <a:pt x="1727796" y="194841"/>
                  <a:pt x="1720503" y="192509"/>
                </a:cubicBezTo>
                <a:cubicBezTo>
                  <a:pt x="1713211" y="190178"/>
                  <a:pt x="1707133" y="186754"/>
                  <a:pt x="1702272" y="182240"/>
                </a:cubicBezTo>
                <a:cubicBezTo>
                  <a:pt x="1697410" y="177726"/>
                  <a:pt x="1693788" y="172169"/>
                  <a:pt x="1691407" y="165571"/>
                </a:cubicBezTo>
                <a:cubicBezTo>
                  <a:pt x="1689026" y="158973"/>
                  <a:pt x="1687835" y="151408"/>
                  <a:pt x="1687835" y="142875"/>
                </a:cubicBezTo>
                <a:cubicBezTo>
                  <a:pt x="1687835" y="135731"/>
                  <a:pt x="1688506" y="128389"/>
                  <a:pt x="1689845" y="120849"/>
                </a:cubicBezTo>
                <a:cubicBezTo>
                  <a:pt x="1691184" y="113308"/>
                  <a:pt x="1693293" y="105966"/>
                  <a:pt x="1696169" y="98822"/>
                </a:cubicBezTo>
                <a:cubicBezTo>
                  <a:pt x="1699047" y="91678"/>
                  <a:pt x="1702743" y="84907"/>
                  <a:pt x="1707257" y="78507"/>
                </a:cubicBezTo>
                <a:cubicBezTo>
                  <a:pt x="1711772" y="72107"/>
                  <a:pt x="1717180" y="66526"/>
                  <a:pt x="1723480" y="61764"/>
                </a:cubicBezTo>
                <a:cubicBezTo>
                  <a:pt x="1729781" y="57001"/>
                  <a:pt x="1736998" y="53231"/>
                  <a:pt x="1745134" y="50453"/>
                </a:cubicBezTo>
                <a:cubicBezTo>
                  <a:pt x="1753270" y="47675"/>
                  <a:pt x="1762448" y="46286"/>
                  <a:pt x="1772667" y="46286"/>
                </a:cubicBezTo>
                <a:close/>
                <a:moveTo>
                  <a:pt x="1566988" y="30659"/>
                </a:moveTo>
                <a:lnTo>
                  <a:pt x="1540644" y="161628"/>
                </a:lnTo>
                <a:lnTo>
                  <a:pt x="1561184" y="161628"/>
                </a:lnTo>
                <a:cubicBezTo>
                  <a:pt x="1571600" y="161628"/>
                  <a:pt x="1580356" y="160362"/>
                  <a:pt x="1587451" y="157832"/>
                </a:cubicBezTo>
                <a:cubicBezTo>
                  <a:pt x="1594545" y="155302"/>
                  <a:pt x="1600795" y="151830"/>
                  <a:pt x="1606204" y="147414"/>
                </a:cubicBezTo>
                <a:cubicBezTo>
                  <a:pt x="1611611" y="142999"/>
                  <a:pt x="1616225" y="137889"/>
                  <a:pt x="1620044" y="132085"/>
                </a:cubicBezTo>
                <a:cubicBezTo>
                  <a:pt x="1623864" y="126281"/>
                  <a:pt x="1626989" y="120154"/>
                  <a:pt x="1629420" y="113705"/>
                </a:cubicBezTo>
                <a:cubicBezTo>
                  <a:pt x="1631852" y="107256"/>
                  <a:pt x="1633613" y="100658"/>
                  <a:pt x="1634703" y="93911"/>
                </a:cubicBezTo>
                <a:cubicBezTo>
                  <a:pt x="1635795" y="87164"/>
                  <a:pt x="1636342" y="80615"/>
                  <a:pt x="1636342" y="74265"/>
                </a:cubicBezTo>
                <a:cubicBezTo>
                  <a:pt x="1636342" y="68015"/>
                  <a:pt x="1635498" y="62210"/>
                  <a:pt x="1633811" y="56852"/>
                </a:cubicBezTo>
                <a:cubicBezTo>
                  <a:pt x="1632124" y="51495"/>
                  <a:pt x="1629397" y="46881"/>
                  <a:pt x="1625625" y="43012"/>
                </a:cubicBezTo>
                <a:cubicBezTo>
                  <a:pt x="1621855" y="39142"/>
                  <a:pt x="1617019" y="36116"/>
                  <a:pt x="1611114" y="33933"/>
                </a:cubicBezTo>
                <a:cubicBezTo>
                  <a:pt x="1605210" y="31750"/>
                  <a:pt x="1597297" y="30659"/>
                  <a:pt x="1587377" y="30659"/>
                </a:cubicBezTo>
                <a:close/>
                <a:moveTo>
                  <a:pt x="2344763" y="13841"/>
                </a:moveTo>
                <a:cubicBezTo>
                  <a:pt x="2348335" y="13841"/>
                  <a:pt x="2351312" y="13965"/>
                  <a:pt x="2353693" y="14213"/>
                </a:cubicBezTo>
                <a:cubicBezTo>
                  <a:pt x="2356074" y="14461"/>
                  <a:pt x="2357909" y="14858"/>
                  <a:pt x="2359199" y="15404"/>
                </a:cubicBezTo>
                <a:cubicBezTo>
                  <a:pt x="2360489" y="15949"/>
                  <a:pt x="2361357" y="16619"/>
                  <a:pt x="2361804" y="17413"/>
                </a:cubicBezTo>
                <a:cubicBezTo>
                  <a:pt x="2362251" y="18207"/>
                  <a:pt x="2362375" y="19100"/>
                  <a:pt x="2362175" y="20092"/>
                </a:cubicBezTo>
                <a:lnTo>
                  <a:pt x="2356223" y="49709"/>
                </a:lnTo>
                <a:lnTo>
                  <a:pt x="2384946" y="49709"/>
                </a:lnTo>
                <a:cubicBezTo>
                  <a:pt x="2386634" y="49709"/>
                  <a:pt x="2387774" y="50254"/>
                  <a:pt x="2388369" y="51346"/>
                </a:cubicBezTo>
                <a:cubicBezTo>
                  <a:pt x="2388965" y="52437"/>
                  <a:pt x="2389263" y="54025"/>
                  <a:pt x="2389263" y="56108"/>
                </a:cubicBezTo>
                <a:cubicBezTo>
                  <a:pt x="2389263" y="57101"/>
                  <a:pt x="2389163" y="58366"/>
                  <a:pt x="2388965" y="59903"/>
                </a:cubicBezTo>
                <a:cubicBezTo>
                  <a:pt x="2388766" y="61441"/>
                  <a:pt x="2388494" y="63103"/>
                  <a:pt x="2388146" y="64889"/>
                </a:cubicBezTo>
                <a:cubicBezTo>
                  <a:pt x="2387799" y="66675"/>
                  <a:pt x="2387328" y="68461"/>
                  <a:pt x="2386732" y="70247"/>
                </a:cubicBezTo>
                <a:cubicBezTo>
                  <a:pt x="2386137" y="72033"/>
                  <a:pt x="2385467" y="73645"/>
                  <a:pt x="2384724" y="75084"/>
                </a:cubicBezTo>
                <a:cubicBezTo>
                  <a:pt x="2383979" y="76522"/>
                  <a:pt x="2383136" y="77713"/>
                  <a:pt x="2382193" y="78656"/>
                </a:cubicBezTo>
                <a:cubicBezTo>
                  <a:pt x="2381250" y="79598"/>
                  <a:pt x="2380234" y="80070"/>
                  <a:pt x="2379142" y="80070"/>
                </a:cubicBezTo>
                <a:lnTo>
                  <a:pt x="2350121" y="80070"/>
                </a:lnTo>
                <a:lnTo>
                  <a:pt x="2337619" y="142429"/>
                </a:lnTo>
                <a:cubicBezTo>
                  <a:pt x="2337321" y="143917"/>
                  <a:pt x="2337049" y="145678"/>
                  <a:pt x="2336801" y="147712"/>
                </a:cubicBezTo>
                <a:cubicBezTo>
                  <a:pt x="2336552" y="149746"/>
                  <a:pt x="2336429" y="151408"/>
                  <a:pt x="2336429" y="152698"/>
                </a:cubicBezTo>
                <a:cubicBezTo>
                  <a:pt x="2336429" y="156666"/>
                  <a:pt x="2337371" y="159569"/>
                  <a:pt x="2339257" y="161404"/>
                </a:cubicBezTo>
                <a:cubicBezTo>
                  <a:pt x="2341141" y="163240"/>
                  <a:pt x="2344118" y="164157"/>
                  <a:pt x="2348186" y="164157"/>
                </a:cubicBezTo>
                <a:cubicBezTo>
                  <a:pt x="2350567" y="164157"/>
                  <a:pt x="2352601" y="163984"/>
                  <a:pt x="2354288" y="163637"/>
                </a:cubicBezTo>
                <a:cubicBezTo>
                  <a:pt x="2355975" y="163289"/>
                  <a:pt x="2357438" y="162892"/>
                  <a:pt x="2358678" y="162446"/>
                </a:cubicBezTo>
                <a:cubicBezTo>
                  <a:pt x="2359919" y="162000"/>
                  <a:pt x="2360985" y="161603"/>
                  <a:pt x="2361878" y="161255"/>
                </a:cubicBezTo>
                <a:cubicBezTo>
                  <a:pt x="2362771" y="160908"/>
                  <a:pt x="2363615" y="160734"/>
                  <a:pt x="2364408" y="160734"/>
                </a:cubicBezTo>
                <a:cubicBezTo>
                  <a:pt x="2365202" y="160734"/>
                  <a:pt x="2365872" y="161106"/>
                  <a:pt x="2366417" y="161851"/>
                </a:cubicBezTo>
                <a:cubicBezTo>
                  <a:pt x="2366963" y="162595"/>
                  <a:pt x="2367236" y="163810"/>
                  <a:pt x="2367236" y="165497"/>
                </a:cubicBezTo>
                <a:cubicBezTo>
                  <a:pt x="2367236" y="167382"/>
                  <a:pt x="2367037" y="169515"/>
                  <a:pt x="2366640" y="171897"/>
                </a:cubicBezTo>
                <a:cubicBezTo>
                  <a:pt x="2366244" y="174278"/>
                  <a:pt x="2365723" y="176585"/>
                  <a:pt x="2365078" y="178817"/>
                </a:cubicBezTo>
                <a:cubicBezTo>
                  <a:pt x="2364433" y="181049"/>
                  <a:pt x="2363714" y="183083"/>
                  <a:pt x="2362920" y="184919"/>
                </a:cubicBezTo>
                <a:cubicBezTo>
                  <a:pt x="2362126" y="186754"/>
                  <a:pt x="2361283" y="188119"/>
                  <a:pt x="2360390" y="189012"/>
                </a:cubicBezTo>
                <a:cubicBezTo>
                  <a:pt x="2359497" y="189905"/>
                  <a:pt x="2358158" y="190748"/>
                  <a:pt x="2356371" y="191542"/>
                </a:cubicBezTo>
                <a:cubicBezTo>
                  <a:pt x="2354585" y="192336"/>
                  <a:pt x="2352477" y="193030"/>
                  <a:pt x="2350046" y="193625"/>
                </a:cubicBezTo>
                <a:cubicBezTo>
                  <a:pt x="2347615" y="194221"/>
                  <a:pt x="2345011" y="194692"/>
                  <a:pt x="2342233" y="195039"/>
                </a:cubicBezTo>
                <a:cubicBezTo>
                  <a:pt x="2339455" y="195387"/>
                  <a:pt x="2336676" y="195560"/>
                  <a:pt x="2333899" y="195560"/>
                </a:cubicBezTo>
                <a:cubicBezTo>
                  <a:pt x="2327945" y="195560"/>
                  <a:pt x="2322711" y="194940"/>
                  <a:pt x="2318197" y="193700"/>
                </a:cubicBezTo>
                <a:cubicBezTo>
                  <a:pt x="2313683" y="192460"/>
                  <a:pt x="2309887" y="190500"/>
                  <a:pt x="2306812" y="187821"/>
                </a:cubicBezTo>
                <a:cubicBezTo>
                  <a:pt x="2303736" y="185142"/>
                  <a:pt x="2301429" y="181719"/>
                  <a:pt x="2299891" y="177552"/>
                </a:cubicBezTo>
                <a:cubicBezTo>
                  <a:pt x="2298353" y="173385"/>
                  <a:pt x="2297584" y="168325"/>
                  <a:pt x="2297584" y="162372"/>
                </a:cubicBezTo>
                <a:cubicBezTo>
                  <a:pt x="2297584" y="161280"/>
                  <a:pt x="2297634" y="160015"/>
                  <a:pt x="2297733" y="158576"/>
                </a:cubicBezTo>
                <a:cubicBezTo>
                  <a:pt x="2297833" y="157138"/>
                  <a:pt x="2298006" y="155625"/>
                  <a:pt x="2298254" y="154037"/>
                </a:cubicBezTo>
                <a:cubicBezTo>
                  <a:pt x="2298502" y="152450"/>
                  <a:pt x="2298750" y="150837"/>
                  <a:pt x="2298998" y="149200"/>
                </a:cubicBezTo>
                <a:cubicBezTo>
                  <a:pt x="2299246" y="147563"/>
                  <a:pt x="2299519" y="146100"/>
                  <a:pt x="2299817" y="144810"/>
                </a:cubicBezTo>
                <a:lnTo>
                  <a:pt x="2312765" y="80070"/>
                </a:lnTo>
                <a:lnTo>
                  <a:pt x="2296691" y="80070"/>
                </a:lnTo>
                <a:cubicBezTo>
                  <a:pt x="2295402" y="80070"/>
                  <a:pt x="2294459" y="79648"/>
                  <a:pt x="2293864" y="78805"/>
                </a:cubicBezTo>
                <a:cubicBezTo>
                  <a:pt x="2293268" y="77961"/>
                  <a:pt x="2292971" y="76349"/>
                  <a:pt x="2292971" y="73968"/>
                </a:cubicBezTo>
                <a:cubicBezTo>
                  <a:pt x="2292971" y="72281"/>
                  <a:pt x="2293144" y="70073"/>
                  <a:pt x="2293492" y="67345"/>
                </a:cubicBezTo>
                <a:cubicBezTo>
                  <a:pt x="2293839" y="64616"/>
                  <a:pt x="2294409" y="61937"/>
                  <a:pt x="2295203" y="59308"/>
                </a:cubicBezTo>
                <a:cubicBezTo>
                  <a:pt x="2295997" y="56679"/>
                  <a:pt x="2297038" y="54422"/>
                  <a:pt x="2298329" y="52536"/>
                </a:cubicBezTo>
                <a:cubicBezTo>
                  <a:pt x="2299618" y="50651"/>
                  <a:pt x="2301156" y="49709"/>
                  <a:pt x="2302942" y="49709"/>
                </a:cubicBezTo>
                <a:lnTo>
                  <a:pt x="2318867" y="49709"/>
                </a:lnTo>
                <a:lnTo>
                  <a:pt x="2324820" y="20092"/>
                </a:lnTo>
                <a:cubicBezTo>
                  <a:pt x="2325018" y="19100"/>
                  <a:pt x="2325490" y="18207"/>
                  <a:pt x="2326234" y="17413"/>
                </a:cubicBezTo>
                <a:cubicBezTo>
                  <a:pt x="2326978" y="16619"/>
                  <a:pt x="2328119" y="15949"/>
                  <a:pt x="2329657" y="15404"/>
                </a:cubicBezTo>
                <a:cubicBezTo>
                  <a:pt x="2331195" y="14858"/>
                  <a:pt x="2333179" y="14461"/>
                  <a:pt x="2335610" y="14213"/>
                </a:cubicBezTo>
                <a:cubicBezTo>
                  <a:pt x="2338041" y="13965"/>
                  <a:pt x="2341092" y="13841"/>
                  <a:pt x="2344763" y="13841"/>
                </a:cubicBezTo>
                <a:close/>
                <a:moveTo>
                  <a:pt x="1546299" y="0"/>
                </a:moveTo>
                <a:lnTo>
                  <a:pt x="1592734" y="0"/>
                </a:lnTo>
                <a:cubicBezTo>
                  <a:pt x="1608013" y="0"/>
                  <a:pt x="1620789" y="1488"/>
                  <a:pt x="1631057" y="4465"/>
                </a:cubicBezTo>
                <a:cubicBezTo>
                  <a:pt x="1641327" y="7441"/>
                  <a:pt x="1649909" y="11857"/>
                  <a:pt x="1656805" y="17711"/>
                </a:cubicBezTo>
                <a:cubicBezTo>
                  <a:pt x="1663700" y="23565"/>
                  <a:pt x="1668860" y="30832"/>
                  <a:pt x="1672283" y="39514"/>
                </a:cubicBezTo>
                <a:cubicBezTo>
                  <a:pt x="1675706" y="48196"/>
                  <a:pt x="1677417" y="58242"/>
                  <a:pt x="1677417" y="69652"/>
                </a:cubicBezTo>
                <a:cubicBezTo>
                  <a:pt x="1677417" y="75605"/>
                  <a:pt x="1677045" y="81905"/>
                  <a:pt x="1676301" y="88553"/>
                </a:cubicBezTo>
                <a:cubicBezTo>
                  <a:pt x="1675557" y="95200"/>
                  <a:pt x="1674317" y="101972"/>
                  <a:pt x="1672580" y="108868"/>
                </a:cubicBezTo>
                <a:cubicBezTo>
                  <a:pt x="1670844" y="115763"/>
                  <a:pt x="1668512" y="122610"/>
                  <a:pt x="1665585" y="129406"/>
                </a:cubicBezTo>
                <a:cubicBezTo>
                  <a:pt x="1662660" y="136203"/>
                  <a:pt x="1659013" y="142702"/>
                  <a:pt x="1654647" y="148903"/>
                </a:cubicBezTo>
                <a:cubicBezTo>
                  <a:pt x="1650282" y="155104"/>
                  <a:pt x="1645097" y="160883"/>
                  <a:pt x="1639094" y="166241"/>
                </a:cubicBezTo>
                <a:cubicBezTo>
                  <a:pt x="1633091" y="171599"/>
                  <a:pt x="1626172" y="176237"/>
                  <a:pt x="1618333" y="180156"/>
                </a:cubicBezTo>
                <a:cubicBezTo>
                  <a:pt x="1610495" y="184076"/>
                  <a:pt x="1601665" y="187127"/>
                  <a:pt x="1591841" y="189309"/>
                </a:cubicBezTo>
                <a:cubicBezTo>
                  <a:pt x="1582018" y="191492"/>
                  <a:pt x="1570311" y="192584"/>
                  <a:pt x="1556718" y="192584"/>
                </a:cubicBezTo>
                <a:lnTo>
                  <a:pt x="1507754" y="192584"/>
                </a:lnTo>
                <a:cubicBezTo>
                  <a:pt x="1506166" y="192584"/>
                  <a:pt x="1504652" y="192385"/>
                  <a:pt x="1503214" y="191988"/>
                </a:cubicBezTo>
                <a:cubicBezTo>
                  <a:pt x="1501775" y="191591"/>
                  <a:pt x="1500585" y="190922"/>
                  <a:pt x="1499642" y="189979"/>
                </a:cubicBezTo>
                <a:cubicBezTo>
                  <a:pt x="1498700" y="189037"/>
                  <a:pt x="1498054" y="187772"/>
                  <a:pt x="1497707" y="186184"/>
                </a:cubicBezTo>
                <a:cubicBezTo>
                  <a:pt x="1497359" y="184597"/>
                  <a:pt x="1497435" y="182612"/>
                  <a:pt x="1497931" y="180231"/>
                </a:cubicBezTo>
                <a:lnTo>
                  <a:pt x="1531567" y="12353"/>
                </a:lnTo>
                <a:cubicBezTo>
                  <a:pt x="1532359" y="7987"/>
                  <a:pt x="1534096" y="4837"/>
                  <a:pt x="1536774" y="2902"/>
                </a:cubicBezTo>
                <a:cubicBezTo>
                  <a:pt x="1539454" y="968"/>
                  <a:pt x="1542629" y="0"/>
                  <a:pt x="154629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s-HN"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539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20" grpId="0"/>
      <p:bldP spid="25" grpId="0"/>
      <p:bldP spid="31" grpId="0"/>
      <p:bldP spid="36" grpId="0"/>
      <p:bldP spid="3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4545" y="774160"/>
            <a:ext cx="974947" cy="523220"/>
          </a:xfrm>
          <a:prstGeom prst="rect">
            <a:avLst/>
          </a:prstGeom>
        </p:spPr>
        <p:txBody>
          <a:bodyPr wrap="none">
            <a:spAutoFit/>
          </a:bodyPr>
          <a:lstStyle/>
          <a:p>
            <a:r>
              <a:rPr lang="es-HN" sz="2800" b="1" i="1" dirty="0"/>
              <a:t>Sede</a:t>
            </a:r>
            <a:r>
              <a:rPr lang="es-HN" sz="2800" dirty="0">
                <a:latin typeface="Calibri" panose="020F0502020204030204" pitchFamily="34" charset="0"/>
                <a:ea typeface="Calibri" panose="020F0502020204030204" pitchFamily="34" charset="0"/>
                <a:cs typeface="Times New Roman" panose="02020603050405020304" pitchFamily="18" charset="0"/>
              </a:rPr>
              <a:t> </a:t>
            </a:r>
            <a:endParaRPr lang="es-HN" sz="2800" dirty="0"/>
          </a:p>
        </p:txBody>
      </p:sp>
      <p:sp>
        <p:nvSpPr>
          <p:cNvPr id="5" name="Rectángulo 4"/>
          <p:cNvSpPr/>
          <p:nvPr/>
        </p:nvSpPr>
        <p:spPr>
          <a:xfrm>
            <a:off x="2029633" y="87939"/>
            <a:ext cx="1653384" cy="1261884"/>
          </a:xfrm>
          <a:prstGeom prst="rect">
            <a:avLst/>
          </a:prstGeom>
        </p:spPr>
        <p:txBody>
          <a:bodyPr wrap="square">
            <a:spAutoFit/>
          </a:bodyPr>
          <a:lstStyle/>
          <a:p>
            <a:pPr algn="ctr"/>
            <a:r>
              <a:rPr lang="es-HN" sz="2400" b="1" i="1" dirty="0"/>
              <a:t>Docentes Frente</a:t>
            </a:r>
          </a:p>
          <a:p>
            <a:pPr algn="ctr"/>
            <a:r>
              <a:rPr lang="es-HN" sz="2400" b="1" i="1" dirty="0"/>
              <a:t>Alumnos</a:t>
            </a:r>
            <a:r>
              <a:rPr lang="es-HN" sz="2800" b="1" i="1" dirty="0"/>
              <a:t>  </a:t>
            </a:r>
          </a:p>
        </p:txBody>
      </p:sp>
      <p:sp>
        <p:nvSpPr>
          <p:cNvPr id="6" name="Rectángulo 5"/>
          <p:cNvSpPr/>
          <p:nvPr/>
        </p:nvSpPr>
        <p:spPr>
          <a:xfrm>
            <a:off x="3417843" y="481082"/>
            <a:ext cx="2648980" cy="830997"/>
          </a:xfrm>
          <a:prstGeom prst="rect">
            <a:avLst/>
          </a:prstGeom>
        </p:spPr>
        <p:txBody>
          <a:bodyPr wrap="square">
            <a:spAutoFit/>
          </a:bodyPr>
          <a:lstStyle/>
          <a:p>
            <a:pPr algn="ctr"/>
            <a:r>
              <a:rPr lang="es-HN" sz="2400" b="1" i="1" dirty="0"/>
              <a:t>Personal Administrativo </a:t>
            </a:r>
          </a:p>
        </p:txBody>
      </p:sp>
      <p:sp>
        <p:nvSpPr>
          <p:cNvPr id="7" name="Rectángulo 6"/>
          <p:cNvSpPr/>
          <p:nvPr/>
        </p:nvSpPr>
        <p:spPr>
          <a:xfrm>
            <a:off x="5948294" y="874936"/>
            <a:ext cx="1133644" cy="461665"/>
          </a:xfrm>
          <a:prstGeom prst="rect">
            <a:avLst/>
          </a:prstGeom>
        </p:spPr>
        <p:txBody>
          <a:bodyPr wrap="none">
            <a:spAutoFit/>
          </a:bodyPr>
          <a:lstStyle/>
          <a:p>
            <a:r>
              <a:rPr lang="es-HN" sz="2400" b="1" i="1" dirty="0"/>
              <a:t>Ingreso</a:t>
            </a:r>
          </a:p>
        </p:txBody>
      </p:sp>
      <p:sp>
        <p:nvSpPr>
          <p:cNvPr id="8" name="Rectángulo 7"/>
          <p:cNvSpPr/>
          <p:nvPr/>
        </p:nvSpPr>
        <p:spPr>
          <a:xfrm>
            <a:off x="8052739" y="888160"/>
            <a:ext cx="1157112" cy="461665"/>
          </a:xfrm>
          <a:prstGeom prst="rect">
            <a:avLst/>
          </a:prstGeom>
        </p:spPr>
        <p:txBody>
          <a:bodyPr wrap="none">
            <a:spAutoFit/>
          </a:bodyPr>
          <a:lstStyle/>
          <a:p>
            <a:r>
              <a:rPr lang="es-HN" sz="2400" b="1" i="1" dirty="0"/>
              <a:t>Egresos</a:t>
            </a:r>
          </a:p>
        </p:txBody>
      </p:sp>
      <p:sp>
        <p:nvSpPr>
          <p:cNvPr id="10" name="Rectángulo 9"/>
          <p:cNvSpPr/>
          <p:nvPr/>
        </p:nvSpPr>
        <p:spPr>
          <a:xfrm>
            <a:off x="10976226" y="841372"/>
            <a:ext cx="928459" cy="487506"/>
          </a:xfrm>
          <a:prstGeom prst="rect">
            <a:avLst/>
          </a:prstGeom>
        </p:spPr>
        <p:txBody>
          <a:bodyPr wrap="none">
            <a:spAutoFit/>
          </a:bodyPr>
          <a:lstStyle/>
          <a:p>
            <a:pPr>
              <a:lnSpc>
                <a:spcPct val="107000"/>
              </a:lnSpc>
              <a:spcAft>
                <a:spcPts val="800"/>
              </a:spcAft>
            </a:pPr>
            <a:r>
              <a:rPr lang="es-HN" sz="2400" b="1" i="1" dirty="0"/>
              <a:t>Saldo</a:t>
            </a:r>
            <a:r>
              <a:rPr lang="es-HN" sz="1400" b="1" i="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Rectángulo 1"/>
          <p:cNvSpPr/>
          <p:nvPr/>
        </p:nvSpPr>
        <p:spPr>
          <a:xfrm>
            <a:off x="203373" y="1872735"/>
            <a:ext cx="1611367" cy="523220"/>
          </a:xfrm>
          <a:prstGeom prst="rect">
            <a:avLst/>
          </a:prstGeom>
        </p:spPr>
        <p:txBody>
          <a:bodyPr wrap="square">
            <a:spAutoFit/>
          </a:bodyPr>
          <a:lstStyle/>
          <a:p>
            <a:pPr algn="ctr"/>
            <a:r>
              <a:rPr lang="es-HN" sz="1400" dirty="0">
                <a:latin typeface="Calibri" panose="020F0502020204030204" pitchFamily="34" charset="0"/>
                <a:ea typeface="Calibri" panose="020F0502020204030204" pitchFamily="34" charset="0"/>
                <a:cs typeface="Times New Roman" panose="02020603050405020304" pitchFamily="18" charset="0"/>
              </a:rPr>
              <a:t>Instituto Mixto Hibueros</a:t>
            </a:r>
            <a:endParaRPr lang="es-HN" sz="1400" dirty="0"/>
          </a:p>
        </p:txBody>
      </p:sp>
      <p:sp>
        <p:nvSpPr>
          <p:cNvPr id="3" name="Rectángulo 2"/>
          <p:cNvSpPr/>
          <p:nvPr/>
        </p:nvSpPr>
        <p:spPr>
          <a:xfrm>
            <a:off x="0" y="2917762"/>
            <a:ext cx="1814739" cy="523220"/>
          </a:xfrm>
          <a:prstGeom prst="rect">
            <a:avLst/>
          </a:prstGeom>
        </p:spPr>
        <p:txBody>
          <a:bodyPr wrap="square">
            <a:spAutoFit/>
          </a:bodyPr>
          <a:lstStyle/>
          <a:p>
            <a:pPr algn="ctr"/>
            <a:r>
              <a:rPr lang="es-HN" sz="1400" dirty="0">
                <a:latin typeface="Calibri" panose="020F0502020204030204" pitchFamily="34" charset="0"/>
                <a:ea typeface="Calibri" panose="020F0502020204030204" pitchFamily="34" charset="0"/>
                <a:cs typeface="Times New Roman" panose="02020603050405020304" pitchFamily="18" charset="0"/>
              </a:rPr>
              <a:t>Instituto Técnico Nueva Suyapa </a:t>
            </a:r>
            <a:endParaRPr lang="es-HN" sz="1400" dirty="0"/>
          </a:p>
        </p:txBody>
      </p:sp>
      <p:sp>
        <p:nvSpPr>
          <p:cNvPr id="16" name="Rectángulo 15"/>
          <p:cNvSpPr/>
          <p:nvPr/>
        </p:nvSpPr>
        <p:spPr>
          <a:xfrm>
            <a:off x="67441" y="4056097"/>
            <a:ext cx="1845337" cy="523220"/>
          </a:xfrm>
          <a:prstGeom prst="rect">
            <a:avLst/>
          </a:prstGeom>
        </p:spPr>
        <p:txBody>
          <a:bodyPr wrap="square">
            <a:spAutoFit/>
          </a:bodyPr>
          <a:lstStyle/>
          <a:p>
            <a:pPr algn="ctr"/>
            <a:r>
              <a:rPr lang="es-HN" sz="1400" dirty="0">
                <a:latin typeface="Calibri" panose="020F0502020204030204" pitchFamily="34" charset="0"/>
                <a:ea typeface="Calibri" panose="020F0502020204030204" pitchFamily="34" charset="0"/>
                <a:cs typeface="Times New Roman" panose="02020603050405020304" pitchFamily="18" charset="0"/>
              </a:rPr>
              <a:t>Instituto España Jesus Milla Selva </a:t>
            </a:r>
            <a:endParaRPr lang="es-HN" sz="1400" dirty="0"/>
          </a:p>
        </p:txBody>
      </p:sp>
      <p:sp>
        <p:nvSpPr>
          <p:cNvPr id="17" name="Rectángulo 16"/>
          <p:cNvSpPr/>
          <p:nvPr/>
        </p:nvSpPr>
        <p:spPr>
          <a:xfrm>
            <a:off x="2692237" y="4313733"/>
            <a:ext cx="328176"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1    </a:t>
            </a:r>
          </a:p>
        </p:txBody>
      </p:sp>
      <p:sp>
        <p:nvSpPr>
          <p:cNvPr id="18" name="Rectángulo 17"/>
          <p:cNvSpPr/>
          <p:nvPr/>
        </p:nvSpPr>
        <p:spPr>
          <a:xfrm>
            <a:off x="4346867" y="4313733"/>
            <a:ext cx="328176"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0    </a:t>
            </a:r>
          </a:p>
        </p:txBody>
      </p:sp>
      <p:sp>
        <p:nvSpPr>
          <p:cNvPr id="19" name="Rectángulo 18"/>
          <p:cNvSpPr/>
          <p:nvPr/>
        </p:nvSpPr>
        <p:spPr>
          <a:xfrm>
            <a:off x="5901513" y="4313733"/>
            <a:ext cx="1353777"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64,400.00    </a:t>
            </a:r>
          </a:p>
        </p:txBody>
      </p:sp>
      <p:sp>
        <p:nvSpPr>
          <p:cNvPr id="20" name="Rectángulo 19"/>
          <p:cNvSpPr/>
          <p:nvPr/>
        </p:nvSpPr>
        <p:spPr>
          <a:xfrm>
            <a:off x="8161191" y="4313733"/>
            <a:ext cx="1384860"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12,000.00    </a:t>
            </a:r>
          </a:p>
        </p:txBody>
      </p:sp>
      <p:sp>
        <p:nvSpPr>
          <p:cNvPr id="21" name="Rectángulo 20"/>
          <p:cNvSpPr/>
          <p:nvPr/>
        </p:nvSpPr>
        <p:spPr>
          <a:xfrm>
            <a:off x="2652209" y="2001553"/>
            <a:ext cx="436224"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10    </a:t>
            </a:r>
          </a:p>
        </p:txBody>
      </p:sp>
      <p:sp>
        <p:nvSpPr>
          <p:cNvPr id="22" name="Rectángulo 21"/>
          <p:cNvSpPr/>
          <p:nvPr/>
        </p:nvSpPr>
        <p:spPr>
          <a:xfrm>
            <a:off x="4292843" y="2001553"/>
            <a:ext cx="436224"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6    </a:t>
            </a:r>
          </a:p>
        </p:txBody>
      </p:sp>
      <p:sp>
        <p:nvSpPr>
          <p:cNvPr id="23" name="Rectángulo 22"/>
          <p:cNvSpPr/>
          <p:nvPr/>
        </p:nvSpPr>
        <p:spPr>
          <a:xfrm>
            <a:off x="5719677" y="2001553"/>
            <a:ext cx="146020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208,731.00    </a:t>
            </a:r>
          </a:p>
        </p:txBody>
      </p:sp>
      <p:sp>
        <p:nvSpPr>
          <p:cNvPr id="24" name="Rectángulo 23"/>
          <p:cNvSpPr/>
          <p:nvPr/>
        </p:nvSpPr>
        <p:spPr>
          <a:xfrm>
            <a:off x="7869557" y="1987692"/>
            <a:ext cx="146020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204,000.00    </a:t>
            </a:r>
          </a:p>
        </p:txBody>
      </p:sp>
      <p:sp>
        <p:nvSpPr>
          <p:cNvPr id="25" name="Rectángulo 24"/>
          <p:cNvSpPr/>
          <p:nvPr/>
        </p:nvSpPr>
        <p:spPr>
          <a:xfrm>
            <a:off x="10783884" y="2001553"/>
            <a:ext cx="1328152"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4,731.00    </a:t>
            </a:r>
          </a:p>
        </p:txBody>
      </p:sp>
      <p:sp>
        <p:nvSpPr>
          <p:cNvPr id="26" name="Rectángulo 25"/>
          <p:cNvSpPr/>
          <p:nvPr/>
        </p:nvSpPr>
        <p:spPr>
          <a:xfrm>
            <a:off x="5731782" y="3074509"/>
            <a:ext cx="143599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  L. 10,800.00    </a:t>
            </a:r>
          </a:p>
        </p:txBody>
      </p:sp>
      <p:sp>
        <p:nvSpPr>
          <p:cNvPr id="27" name="Rectángulo 26"/>
          <p:cNvSpPr/>
          <p:nvPr/>
        </p:nvSpPr>
        <p:spPr>
          <a:xfrm>
            <a:off x="95459" y="4916459"/>
            <a:ext cx="1934175" cy="523220"/>
          </a:xfrm>
          <a:prstGeom prst="rect">
            <a:avLst/>
          </a:prstGeom>
        </p:spPr>
        <p:txBody>
          <a:bodyPr wrap="square">
            <a:spAutoFit/>
          </a:bodyPr>
          <a:lstStyle/>
          <a:p>
            <a:pPr algn="ctr"/>
            <a:r>
              <a:rPr lang="es-HN" sz="1400" dirty="0">
                <a:latin typeface="Calibri" panose="020F0502020204030204" pitchFamily="34" charset="0"/>
                <a:ea typeface="Calibri" panose="020F0502020204030204" pitchFamily="34" charset="0"/>
                <a:cs typeface="Times New Roman" panose="02020603050405020304" pitchFamily="18" charset="0"/>
              </a:rPr>
              <a:t>Instituto Malcond Donal Sanchez </a:t>
            </a:r>
            <a:endParaRPr lang="es-HN" sz="1400" dirty="0"/>
          </a:p>
        </p:txBody>
      </p:sp>
      <p:sp>
        <p:nvSpPr>
          <p:cNvPr id="28" name="Rectángulo 27"/>
          <p:cNvSpPr/>
          <p:nvPr/>
        </p:nvSpPr>
        <p:spPr>
          <a:xfrm>
            <a:off x="5870429" y="5239625"/>
            <a:ext cx="1384860"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21,000.00    </a:t>
            </a:r>
          </a:p>
        </p:txBody>
      </p:sp>
      <p:sp>
        <p:nvSpPr>
          <p:cNvPr id="29" name="Rectángulo 28"/>
          <p:cNvSpPr/>
          <p:nvPr/>
        </p:nvSpPr>
        <p:spPr>
          <a:xfrm>
            <a:off x="95459" y="5762535"/>
            <a:ext cx="1934175" cy="523220"/>
          </a:xfrm>
          <a:prstGeom prst="rect">
            <a:avLst/>
          </a:prstGeom>
        </p:spPr>
        <p:txBody>
          <a:bodyPr wrap="square">
            <a:spAutoFit/>
          </a:bodyPr>
          <a:lstStyle/>
          <a:p>
            <a:pPr algn="ctr"/>
            <a:r>
              <a:rPr lang="es-HN" sz="1400" dirty="0">
                <a:latin typeface="Calibri" panose="020F0502020204030204" pitchFamily="34" charset="0"/>
                <a:ea typeface="Calibri" panose="020F0502020204030204" pitchFamily="34" charset="0"/>
                <a:cs typeface="Times New Roman" panose="02020603050405020304" pitchFamily="18" charset="0"/>
              </a:rPr>
              <a:t>Instituto Técnico  Luis Bogran  </a:t>
            </a:r>
            <a:endParaRPr lang="es-HN" sz="1400" dirty="0"/>
          </a:p>
        </p:txBody>
      </p:sp>
      <p:sp>
        <p:nvSpPr>
          <p:cNvPr id="30" name="Rectángulo 29"/>
          <p:cNvSpPr/>
          <p:nvPr/>
        </p:nvSpPr>
        <p:spPr>
          <a:xfrm>
            <a:off x="2652210" y="6005245"/>
            <a:ext cx="1865511"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Docentes en descargo  </a:t>
            </a:r>
          </a:p>
        </p:txBody>
      </p:sp>
      <p:sp>
        <p:nvSpPr>
          <p:cNvPr id="31" name="Rectángulo 30"/>
          <p:cNvSpPr/>
          <p:nvPr/>
        </p:nvSpPr>
        <p:spPr>
          <a:xfrm>
            <a:off x="5888278" y="6020171"/>
            <a:ext cx="2148409"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No Hubo Ingresos/Egresos </a:t>
            </a:r>
          </a:p>
        </p:txBody>
      </p:sp>
      <p:sp>
        <p:nvSpPr>
          <p:cNvPr id="32" name="Rectángulo 31"/>
          <p:cNvSpPr/>
          <p:nvPr/>
        </p:nvSpPr>
        <p:spPr>
          <a:xfrm>
            <a:off x="2598130" y="3157642"/>
            <a:ext cx="1865511"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Docentes en descargo  </a:t>
            </a:r>
          </a:p>
        </p:txBody>
      </p:sp>
      <p:sp>
        <p:nvSpPr>
          <p:cNvPr id="33" name="Rectángulo 32"/>
          <p:cNvSpPr/>
          <p:nvPr/>
        </p:nvSpPr>
        <p:spPr>
          <a:xfrm>
            <a:off x="10676038" y="2963294"/>
            <a:ext cx="143599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  L. 10,800.00    </a:t>
            </a:r>
          </a:p>
        </p:txBody>
      </p:sp>
      <p:sp>
        <p:nvSpPr>
          <p:cNvPr id="35" name="Rectángulo 34"/>
          <p:cNvSpPr/>
          <p:nvPr/>
        </p:nvSpPr>
        <p:spPr>
          <a:xfrm>
            <a:off x="11454686" y="5239625"/>
            <a:ext cx="64971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0.00    </a:t>
            </a:r>
          </a:p>
        </p:txBody>
      </p:sp>
      <p:sp>
        <p:nvSpPr>
          <p:cNvPr id="36" name="Rectángulo 35"/>
          <p:cNvSpPr/>
          <p:nvPr/>
        </p:nvSpPr>
        <p:spPr>
          <a:xfrm>
            <a:off x="11454686" y="6005245"/>
            <a:ext cx="64971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0.00    </a:t>
            </a:r>
          </a:p>
        </p:txBody>
      </p:sp>
      <p:sp>
        <p:nvSpPr>
          <p:cNvPr id="34" name="Rectángulo 33"/>
          <p:cNvSpPr/>
          <p:nvPr/>
        </p:nvSpPr>
        <p:spPr>
          <a:xfrm>
            <a:off x="7983013" y="3055198"/>
            <a:ext cx="143599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  L.         0.00    </a:t>
            </a:r>
          </a:p>
        </p:txBody>
      </p:sp>
      <p:sp>
        <p:nvSpPr>
          <p:cNvPr id="37" name="Rectángulo 36"/>
          <p:cNvSpPr/>
          <p:nvPr/>
        </p:nvSpPr>
        <p:spPr>
          <a:xfrm>
            <a:off x="8052739" y="5270054"/>
            <a:ext cx="1384860"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L. 21,000.00    </a:t>
            </a:r>
          </a:p>
        </p:txBody>
      </p:sp>
      <p:sp>
        <p:nvSpPr>
          <p:cNvPr id="38" name="Rectángulo 37"/>
          <p:cNvSpPr/>
          <p:nvPr/>
        </p:nvSpPr>
        <p:spPr>
          <a:xfrm>
            <a:off x="10628470" y="4313733"/>
            <a:ext cx="1483567"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  L. 52,400.00    </a:t>
            </a:r>
          </a:p>
        </p:txBody>
      </p:sp>
      <p:sp>
        <p:nvSpPr>
          <p:cNvPr id="39" name="Rectángulo 16"/>
          <p:cNvSpPr/>
          <p:nvPr/>
        </p:nvSpPr>
        <p:spPr>
          <a:xfrm>
            <a:off x="2652209" y="5075706"/>
            <a:ext cx="328176"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8    </a:t>
            </a:r>
          </a:p>
        </p:txBody>
      </p:sp>
      <p:sp>
        <p:nvSpPr>
          <p:cNvPr id="40" name="Rectángulo 17"/>
          <p:cNvSpPr/>
          <p:nvPr/>
        </p:nvSpPr>
        <p:spPr>
          <a:xfrm>
            <a:off x="4292843" y="5095063"/>
            <a:ext cx="328176"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0    </a:t>
            </a:r>
          </a:p>
        </p:txBody>
      </p:sp>
    </p:spTree>
    <p:extLst>
      <p:ext uri="{BB962C8B-B14F-4D97-AF65-F5344CB8AC3E}">
        <p14:creationId xmlns:p14="http://schemas.microsoft.com/office/powerpoint/2010/main" val="220023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arn(inVertical)">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barn(inVertical)">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barn(inVertical)">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circle(in)">
                                      <p:cBhvr>
                                        <p:cTn id="92" dur="20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circle(in)">
                                      <p:cBhvr>
                                        <p:cTn id="97" dur="2000"/>
                                        <p:tgtEl>
                                          <p:spTgt spid="1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down)">
                                      <p:cBhvr>
                                        <p:cTn id="102" dur="500"/>
                                        <p:tgtEl>
                                          <p:spTgt spid="1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wipe(down)">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nodeType="clickEffect">
                                  <p:stCondLst>
                                    <p:cond delay="0"/>
                                  </p:stCondLst>
                                  <p:childTnLst>
                                    <p:set>
                                      <p:cBhvr>
                                        <p:cTn id="111" dur="1" fill="hold">
                                          <p:stCondLst>
                                            <p:cond delay="0"/>
                                          </p:stCondLst>
                                        </p:cTn>
                                        <p:tgtEl>
                                          <p:spTgt spid="20">
                                            <p:txEl>
                                              <p:pRg st="0" end="0"/>
                                            </p:txEl>
                                          </p:spTgt>
                                        </p:tgtEl>
                                        <p:attrNameLst>
                                          <p:attrName>style.visibility</p:attrName>
                                        </p:attrNameLst>
                                      </p:cBhvr>
                                      <p:to>
                                        <p:strVal val="visible"/>
                                      </p:to>
                                    </p:set>
                                    <p:animEffect transition="in" filter="circle(in)">
                                      <p:cBhvr>
                                        <p:cTn id="112" dur="2000"/>
                                        <p:tgtEl>
                                          <p:spTgt spid="20">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barn(inVertical)">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circle(in)">
                                      <p:cBhvr>
                                        <p:cTn id="122" dur="2000"/>
                                        <p:tgtEl>
                                          <p:spTgt spid="27"/>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ntr" presetSubtype="16"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circle(in)">
                                      <p:cBhvr>
                                        <p:cTn id="127" dur="2000"/>
                                        <p:tgtEl>
                                          <p:spTgt spid="2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37"/>
                                        </p:tgtEl>
                                        <p:attrNameLst>
                                          <p:attrName>style.visibility</p:attrName>
                                        </p:attrNameLst>
                                      </p:cBhvr>
                                      <p:to>
                                        <p:strVal val="visible"/>
                                      </p:to>
                                    </p:set>
                                    <p:animEffect transition="in" filter="wipe(down)">
                                      <p:cBhvr>
                                        <p:cTn id="132" dur="500"/>
                                        <p:tgtEl>
                                          <p:spTgt spid="37"/>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35">
                                            <p:txEl>
                                              <p:pRg st="0" end="0"/>
                                            </p:txEl>
                                          </p:spTgt>
                                        </p:tgtEl>
                                        <p:attrNameLst>
                                          <p:attrName>style.visibility</p:attrName>
                                        </p:attrNameLst>
                                      </p:cBhvr>
                                      <p:to>
                                        <p:strVal val="visible"/>
                                      </p:to>
                                    </p:set>
                                    <p:animEffect transition="in" filter="barn(inVertical)">
                                      <p:cBhvr>
                                        <p:cTn id="137" dur="500"/>
                                        <p:tgtEl>
                                          <p:spTgt spid="35">
                                            <p:txEl>
                                              <p:pRg st="0" end="0"/>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0" nodeType="click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circle(in)">
                                      <p:cBhvr>
                                        <p:cTn id="142" dur="2000"/>
                                        <p:tgtEl>
                                          <p:spTgt spid="29"/>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30"/>
                                        </p:tgtEl>
                                        <p:attrNameLst>
                                          <p:attrName>style.visibility</p:attrName>
                                        </p:attrNameLst>
                                      </p:cBhvr>
                                      <p:to>
                                        <p:strVal val="visible"/>
                                      </p:to>
                                    </p:set>
                                    <p:animEffect transition="in" filter="wipe(down)">
                                      <p:cBhvr>
                                        <p:cTn id="147" dur="500"/>
                                        <p:tgtEl>
                                          <p:spTgt spid="30"/>
                                        </p:tgtEl>
                                      </p:cBhvr>
                                    </p:animEffect>
                                  </p:childTnLst>
                                </p:cTn>
                              </p:par>
                            </p:childTnLst>
                          </p:cTn>
                        </p:par>
                      </p:childTnLst>
                    </p:cTn>
                  </p:par>
                  <p:par>
                    <p:cTn id="148" fill="hold">
                      <p:stCondLst>
                        <p:cond delay="indefinite"/>
                      </p:stCondLst>
                      <p:childTnLst>
                        <p:par>
                          <p:cTn id="149" fill="hold">
                            <p:stCondLst>
                              <p:cond delay="0"/>
                            </p:stCondLst>
                            <p:childTnLst>
                              <p:par>
                                <p:cTn id="150" presetID="6" presetClass="entr" presetSubtype="16" fill="hold" grpId="0" nodeType="clickEffect">
                                  <p:stCondLst>
                                    <p:cond delay="0"/>
                                  </p:stCondLst>
                                  <p:childTnLst>
                                    <p:set>
                                      <p:cBhvr>
                                        <p:cTn id="151" dur="1" fill="hold">
                                          <p:stCondLst>
                                            <p:cond delay="0"/>
                                          </p:stCondLst>
                                        </p:cTn>
                                        <p:tgtEl>
                                          <p:spTgt spid="31"/>
                                        </p:tgtEl>
                                        <p:attrNameLst>
                                          <p:attrName>style.visibility</p:attrName>
                                        </p:attrNameLst>
                                      </p:cBhvr>
                                      <p:to>
                                        <p:strVal val="visible"/>
                                      </p:to>
                                    </p:set>
                                    <p:animEffect transition="in" filter="circle(in)">
                                      <p:cBhvr>
                                        <p:cTn id="152" dur="2000"/>
                                        <p:tgtEl>
                                          <p:spTgt spid="31"/>
                                        </p:tgtEl>
                                      </p:cBhvr>
                                    </p:animEffect>
                                  </p:childTnLst>
                                </p:cTn>
                              </p:par>
                            </p:childTnLst>
                          </p:cTn>
                        </p:par>
                      </p:childTnLst>
                    </p:cTn>
                  </p:par>
                  <p:par>
                    <p:cTn id="153" fill="hold">
                      <p:stCondLst>
                        <p:cond delay="indefinite"/>
                      </p:stCondLst>
                      <p:childTnLst>
                        <p:par>
                          <p:cTn id="154" fill="hold">
                            <p:stCondLst>
                              <p:cond delay="0"/>
                            </p:stCondLst>
                            <p:childTnLst>
                              <p:par>
                                <p:cTn id="155" presetID="6" presetClass="entr" presetSubtype="16"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circle(in)">
                                      <p:cBhvr>
                                        <p:cTn id="157" dur="20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6" presetClass="entr" presetSubtype="16" fill="hold" grpId="0" nodeType="clickEffect">
                                  <p:stCondLst>
                                    <p:cond delay="0"/>
                                  </p:stCondLst>
                                  <p:childTnLst>
                                    <p:set>
                                      <p:cBhvr>
                                        <p:cTn id="161" dur="1" fill="hold">
                                          <p:stCondLst>
                                            <p:cond delay="0"/>
                                          </p:stCondLst>
                                        </p:cTn>
                                        <p:tgtEl>
                                          <p:spTgt spid="39"/>
                                        </p:tgtEl>
                                        <p:attrNameLst>
                                          <p:attrName>style.visibility</p:attrName>
                                        </p:attrNameLst>
                                      </p:cBhvr>
                                      <p:to>
                                        <p:strVal val="visible"/>
                                      </p:to>
                                    </p:set>
                                    <p:animEffect transition="in" filter="circle(in)">
                                      <p:cBhvr>
                                        <p:cTn id="162" dur="2000"/>
                                        <p:tgtEl>
                                          <p:spTgt spid="39"/>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4" fill="hold" grpId="0" nodeType="clickEffect">
                                  <p:stCondLst>
                                    <p:cond delay="0"/>
                                  </p:stCondLst>
                                  <p:childTnLst>
                                    <p:set>
                                      <p:cBhvr>
                                        <p:cTn id="166" dur="1" fill="hold">
                                          <p:stCondLst>
                                            <p:cond delay="0"/>
                                          </p:stCondLst>
                                        </p:cTn>
                                        <p:tgtEl>
                                          <p:spTgt spid="40"/>
                                        </p:tgtEl>
                                        <p:attrNameLst>
                                          <p:attrName>style.visibility</p:attrName>
                                        </p:attrNameLst>
                                      </p:cBhvr>
                                      <p:to>
                                        <p:strVal val="visible"/>
                                      </p:to>
                                    </p:set>
                                    <p:animEffect transition="in" filter="wipe(down)">
                                      <p:cBhvr>
                                        <p:cTn id="1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2" grpId="0"/>
      <p:bldP spid="3" grpId="0"/>
      <p:bldP spid="16" grpId="0"/>
      <p:bldP spid="17" grpId="0"/>
      <p:bldP spid="18"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6" grpId="0"/>
      <p:bldP spid="34" grpId="0"/>
      <p:bldP spid="37" grpId="0"/>
      <p:bldP spid="38" grpId="0"/>
      <p:bldP spid="39" grpId="0"/>
      <p:bldP spid="4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4546" y="774160"/>
            <a:ext cx="976549" cy="523220"/>
          </a:xfrm>
          <a:prstGeom prst="rect">
            <a:avLst/>
          </a:prstGeom>
        </p:spPr>
        <p:txBody>
          <a:bodyPr wrap="none">
            <a:spAutoFit/>
          </a:bodyPr>
          <a:lstStyle/>
          <a:p>
            <a:r>
              <a:rPr lang="es-HN" sz="2800" dirty="0"/>
              <a:t>Sede</a:t>
            </a:r>
            <a:r>
              <a:rPr lang="es-HN" sz="2800" dirty="0">
                <a:latin typeface="Calibri" panose="020F0502020204030204" pitchFamily="34" charset="0"/>
                <a:ea typeface="Calibri" panose="020F0502020204030204" pitchFamily="34" charset="0"/>
                <a:cs typeface="Times New Roman" panose="02020603050405020304" pitchFamily="18" charset="0"/>
              </a:rPr>
              <a:t> </a:t>
            </a:r>
            <a:endParaRPr lang="es-HN" sz="2800" dirty="0"/>
          </a:p>
        </p:txBody>
      </p:sp>
      <p:sp>
        <p:nvSpPr>
          <p:cNvPr id="5" name="Rectángulo 4"/>
          <p:cNvSpPr/>
          <p:nvPr/>
        </p:nvSpPr>
        <p:spPr>
          <a:xfrm>
            <a:off x="2029633" y="87939"/>
            <a:ext cx="1653384" cy="1261884"/>
          </a:xfrm>
          <a:prstGeom prst="rect">
            <a:avLst/>
          </a:prstGeom>
        </p:spPr>
        <p:txBody>
          <a:bodyPr wrap="square">
            <a:spAutoFit/>
          </a:bodyPr>
          <a:lstStyle/>
          <a:p>
            <a:pPr algn="ctr"/>
            <a:r>
              <a:rPr lang="es-HN" sz="2400" dirty="0"/>
              <a:t>Docentes Frente</a:t>
            </a:r>
          </a:p>
          <a:p>
            <a:pPr algn="ctr"/>
            <a:r>
              <a:rPr lang="es-HN" sz="2400" dirty="0"/>
              <a:t>Alumnos</a:t>
            </a:r>
            <a:r>
              <a:rPr lang="es-HN" sz="2800" dirty="0"/>
              <a:t>  </a:t>
            </a:r>
          </a:p>
        </p:txBody>
      </p:sp>
      <p:sp>
        <p:nvSpPr>
          <p:cNvPr id="6" name="Rectángulo 5"/>
          <p:cNvSpPr/>
          <p:nvPr/>
        </p:nvSpPr>
        <p:spPr>
          <a:xfrm>
            <a:off x="3417843" y="481082"/>
            <a:ext cx="2648980" cy="830997"/>
          </a:xfrm>
          <a:prstGeom prst="rect">
            <a:avLst/>
          </a:prstGeom>
        </p:spPr>
        <p:txBody>
          <a:bodyPr wrap="square">
            <a:spAutoFit/>
          </a:bodyPr>
          <a:lstStyle/>
          <a:p>
            <a:pPr algn="ctr"/>
            <a:r>
              <a:rPr lang="es-HN" sz="2400" dirty="0"/>
              <a:t>Personal Administrativo </a:t>
            </a:r>
          </a:p>
        </p:txBody>
      </p:sp>
      <p:sp>
        <p:nvSpPr>
          <p:cNvPr id="7" name="Rectángulo 6"/>
          <p:cNvSpPr/>
          <p:nvPr/>
        </p:nvSpPr>
        <p:spPr>
          <a:xfrm>
            <a:off x="5948294" y="874936"/>
            <a:ext cx="1107163" cy="461665"/>
          </a:xfrm>
          <a:prstGeom prst="rect">
            <a:avLst/>
          </a:prstGeom>
        </p:spPr>
        <p:txBody>
          <a:bodyPr wrap="none">
            <a:spAutoFit/>
          </a:bodyPr>
          <a:lstStyle/>
          <a:p>
            <a:r>
              <a:rPr lang="es-HN" sz="2400" dirty="0"/>
              <a:t>Ingreso</a:t>
            </a:r>
          </a:p>
        </p:txBody>
      </p:sp>
      <p:sp>
        <p:nvSpPr>
          <p:cNvPr id="8" name="Rectángulo 7"/>
          <p:cNvSpPr/>
          <p:nvPr/>
        </p:nvSpPr>
        <p:spPr>
          <a:xfrm>
            <a:off x="8445429" y="896580"/>
            <a:ext cx="1139223" cy="461665"/>
          </a:xfrm>
          <a:prstGeom prst="rect">
            <a:avLst/>
          </a:prstGeom>
        </p:spPr>
        <p:txBody>
          <a:bodyPr wrap="none">
            <a:spAutoFit/>
          </a:bodyPr>
          <a:lstStyle/>
          <a:p>
            <a:r>
              <a:rPr lang="es-HN" sz="2400" dirty="0"/>
              <a:t>Egresos</a:t>
            </a:r>
          </a:p>
        </p:txBody>
      </p:sp>
      <p:sp>
        <p:nvSpPr>
          <p:cNvPr id="10" name="Rectángulo 9"/>
          <p:cNvSpPr/>
          <p:nvPr/>
        </p:nvSpPr>
        <p:spPr>
          <a:xfrm>
            <a:off x="10976226" y="841372"/>
            <a:ext cx="886781" cy="487506"/>
          </a:xfrm>
          <a:prstGeom prst="rect">
            <a:avLst/>
          </a:prstGeom>
        </p:spPr>
        <p:txBody>
          <a:bodyPr wrap="none">
            <a:spAutoFit/>
          </a:bodyPr>
          <a:lstStyle/>
          <a:p>
            <a:pPr>
              <a:lnSpc>
                <a:spcPct val="107000"/>
              </a:lnSpc>
              <a:spcAft>
                <a:spcPts val="800"/>
              </a:spcAft>
            </a:pPr>
            <a:r>
              <a:rPr lang="es-HN" sz="2400" dirty="0"/>
              <a:t>saldo</a:t>
            </a:r>
            <a:r>
              <a:rPr lang="es-HN" sz="14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Rectángulo 1"/>
          <p:cNvSpPr/>
          <p:nvPr/>
        </p:nvSpPr>
        <p:spPr>
          <a:xfrm>
            <a:off x="203373" y="1874179"/>
            <a:ext cx="1791791" cy="523220"/>
          </a:xfrm>
          <a:prstGeom prst="rect">
            <a:avLst/>
          </a:prstGeom>
        </p:spPr>
        <p:txBody>
          <a:bodyPr wrap="square">
            <a:spAutoFit/>
          </a:bodyPr>
          <a:lstStyle/>
          <a:p>
            <a:pPr algn="ctr"/>
            <a:r>
              <a:rPr lang="es-HN" sz="1400" dirty="0">
                <a:latin typeface="Calibri" panose="020F0502020204030204" pitchFamily="34" charset="0"/>
                <a:ea typeface="Calibri" panose="020F0502020204030204" pitchFamily="34" charset="0"/>
                <a:cs typeface="Times New Roman" panose="02020603050405020304" pitchFamily="18" charset="0"/>
              </a:rPr>
              <a:t>Instituto Técnico Abelardo R Fortín</a:t>
            </a:r>
            <a:endParaRPr lang="es-HN" sz="1400" dirty="0"/>
          </a:p>
        </p:txBody>
      </p:sp>
      <p:sp>
        <p:nvSpPr>
          <p:cNvPr id="3" name="Rectángulo 2"/>
          <p:cNvSpPr/>
          <p:nvPr/>
        </p:nvSpPr>
        <p:spPr>
          <a:xfrm>
            <a:off x="0" y="2995991"/>
            <a:ext cx="1814739" cy="523220"/>
          </a:xfrm>
          <a:prstGeom prst="rect">
            <a:avLst/>
          </a:prstGeom>
        </p:spPr>
        <p:txBody>
          <a:bodyPr wrap="square">
            <a:spAutoFit/>
          </a:bodyPr>
          <a:lstStyle/>
          <a:p>
            <a:pPr algn="ctr"/>
            <a:r>
              <a:rPr lang="es-HN" sz="1400" dirty="0">
                <a:latin typeface="Calibri" panose="020F0502020204030204" pitchFamily="34" charset="0"/>
                <a:ea typeface="Calibri" panose="020F0502020204030204" pitchFamily="34" charset="0"/>
                <a:cs typeface="Times New Roman" panose="02020603050405020304" pitchFamily="18" charset="0"/>
              </a:rPr>
              <a:t>Instituto Técnico Honduras  </a:t>
            </a:r>
            <a:endParaRPr lang="es-HN" sz="1400" dirty="0"/>
          </a:p>
        </p:txBody>
      </p:sp>
      <p:sp>
        <p:nvSpPr>
          <p:cNvPr id="16" name="Rectángulo 15"/>
          <p:cNvSpPr/>
          <p:nvPr/>
        </p:nvSpPr>
        <p:spPr>
          <a:xfrm>
            <a:off x="67441" y="4056098"/>
            <a:ext cx="1845337" cy="523220"/>
          </a:xfrm>
          <a:prstGeom prst="rect">
            <a:avLst/>
          </a:prstGeom>
        </p:spPr>
        <p:txBody>
          <a:bodyPr wrap="square">
            <a:spAutoFit/>
          </a:bodyPr>
          <a:lstStyle/>
          <a:p>
            <a:pPr algn="ctr"/>
            <a:r>
              <a:rPr lang="es-HN" sz="1400" dirty="0">
                <a:latin typeface="Calibri" panose="020F0502020204030204" pitchFamily="34" charset="0"/>
                <a:ea typeface="Calibri" panose="020F0502020204030204" pitchFamily="34" charset="0"/>
                <a:cs typeface="Times New Roman" panose="02020603050405020304" pitchFamily="18" charset="0"/>
              </a:rPr>
              <a:t>Instituto Técnico Saúl Zelaya Jiménez</a:t>
            </a:r>
            <a:endParaRPr lang="es-HN" sz="1400" dirty="0"/>
          </a:p>
        </p:txBody>
      </p:sp>
      <p:sp>
        <p:nvSpPr>
          <p:cNvPr id="29" name="Rectángulo 28"/>
          <p:cNvSpPr/>
          <p:nvPr/>
        </p:nvSpPr>
        <p:spPr>
          <a:xfrm>
            <a:off x="67439" y="5305155"/>
            <a:ext cx="1934175" cy="523220"/>
          </a:xfrm>
          <a:prstGeom prst="rect">
            <a:avLst/>
          </a:prstGeom>
        </p:spPr>
        <p:txBody>
          <a:bodyPr wrap="square">
            <a:spAutoFit/>
          </a:bodyPr>
          <a:lstStyle/>
          <a:p>
            <a:pPr algn="ctr"/>
            <a:r>
              <a:rPr lang="es-HN" sz="1400" dirty="0">
                <a:latin typeface="Calibri" panose="020F0502020204030204" pitchFamily="34" charset="0"/>
                <a:ea typeface="Calibri" panose="020F0502020204030204" pitchFamily="34" charset="0"/>
                <a:cs typeface="Times New Roman" panose="02020603050405020304" pitchFamily="18" charset="0"/>
              </a:rPr>
              <a:t>Instituto Técnico  Maraita  </a:t>
            </a:r>
            <a:endParaRPr lang="es-HN" sz="1400" dirty="0"/>
          </a:p>
        </p:txBody>
      </p:sp>
      <p:sp>
        <p:nvSpPr>
          <p:cNvPr id="11" name="Rectángulo 10"/>
          <p:cNvSpPr/>
          <p:nvPr/>
        </p:nvSpPr>
        <p:spPr>
          <a:xfrm>
            <a:off x="2952110" y="2271590"/>
            <a:ext cx="1865511"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Docentes en descargo  </a:t>
            </a:r>
          </a:p>
        </p:txBody>
      </p:sp>
      <p:sp>
        <p:nvSpPr>
          <p:cNvPr id="30" name="Rectángulo 29"/>
          <p:cNvSpPr/>
          <p:nvPr/>
        </p:nvSpPr>
        <p:spPr>
          <a:xfrm>
            <a:off x="2952110" y="3213303"/>
            <a:ext cx="1865511"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Docentes en descargo  </a:t>
            </a:r>
          </a:p>
        </p:txBody>
      </p:sp>
      <p:sp>
        <p:nvSpPr>
          <p:cNvPr id="31" name="Rectángulo 30"/>
          <p:cNvSpPr/>
          <p:nvPr/>
        </p:nvSpPr>
        <p:spPr>
          <a:xfrm>
            <a:off x="2952110" y="4458249"/>
            <a:ext cx="1865511"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Docentes en descargo  </a:t>
            </a:r>
          </a:p>
        </p:txBody>
      </p:sp>
      <p:sp>
        <p:nvSpPr>
          <p:cNvPr id="32" name="Rectángulo 31"/>
          <p:cNvSpPr/>
          <p:nvPr/>
        </p:nvSpPr>
        <p:spPr>
          <a:xfrm>
            <a:off x="2952110" y="5291643"/>
            <a:ext cx="1865511"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Docentes en descargo  </a:t>
            </a:r>
          </a:p>
        </p:txBody>
      </p:sp>
      <p:sp>
        <p:nvSpPr>
          <p:cNvPr id="12" name="Rectángulo 11"/>
          <p:cNvSpPr/>
          <p:nvPr/>
        </p:nvSpPr>
        <p:spPr>
          <a:xfrm>
            <a:off x="5948294" y="2188437"/>
            <a:ext cx="1114408"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 L. 14,400.00</a:t>
            </a:r>
          </a:p>
        </p:txBody>
      </p:sp>
      <p:sp>
        <p:nvSpPr>
          <p:cNvPr id="33" name="Rectángulo 32"/>
          <p:cNvSpPr/>
          <p:nvPr/>
        </p:nvSpPr>
        <p:spPr>
          <a:xfrm>
            <a:off x="6158589" y="4409273"/>
            <a:ext cx="2148409"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No Hubo Ingresos/Egresos </a:t>
            </a:r>
          </a:p>
        </p:txBody>
      </p:sp>
      <p:sp>
        <p:nvSpPr>
          <p:cNvPr id="34" name="Rectángulo 33"/>
          <p:cNvSpPr/>
          <p:nvPr/>
        </p:nvSpPr>
        <p:spPr>
          <a:xfrm>
            <a:off x="6158590" y="3124809"/>
            <a:ext cx="2148409"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No Hubo Ingresos/Egresos </a:t>
            </a:r>
          </a:p>
        </p:txBody>
      </p:sp>
      <p:sp>
        <p:nvSpPr>
          <p:cNvPr id="35" name="Rectángulo 34"/>
          <p:cNvSpPr/>
          <p:nvPr/>
        </p:nvSpPr>
        <p:spPr>
          <a:xfrm>
            <a:off x="6158590" y="5239625"/>
            <a:ext cx="2148409"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No Hubo Ingresos/Egresos </a:t>
            </a:r>
          </a:p>
        </p:txBody>
      </p:sp>
      <p:sp>
        <p:nvSpPr>
          <p:cNvPr id="37" name="Rectángulo 36"/>
          <p:cNvSpPr/>
          <p:nvPr/>
        </p:nvSpPr>
        <p:spPr>
          <a:xfrm>
            <a:off x="11254317" y="3124809"/>
            <a:ext cx="64971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0.00    </a:t>
            </a:r>
          </a:p>
        </p:txBody>
      </p:sp>
      <p:sp>
        <p:nvSpPr>
          <p:cNvPr id="38" name="Rectángulo 37"/>
          <p:cNvSpPr/>
          <p:nvPr/>
        </p:nvSpPr>
        <p:spPr>
          <a:xfrm>
            <a:off x="11254317" y="4394229"/>
            <a:ext cx="64971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0.00    </a:t>
            </a:r>
          </a:p>
        </p:txBody>
      </p:sp>
      <p:sp>
        <p:nvSpPr>
          <p:cNvPr id="39" name="Rectángulo 38"/>
          <p:cNvSpPr/>
          <p:nvPr/>
        </p:nvSpPr>
        <p:spPr>
          <a:xfrm>
            <a:off x="11302742" y="5305156"/>
            <a:ext cx="649719" cy="322845"/>
          </a:xfrm>
          <a:prstGeom prst="rect">
            <a:avLst/>
          </a:prstGeom>
        </p:spPr>
        <p:txBody>
          <a:bodyPr wrap="squar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0.00    </a:t>
            </a:r>
          </a:p>
        </p:txBody>
      </p:sp>
      <p:sp>
        <p:nvSpPr>
          <p:cNvPr id="25" name="Rectángulo 24"/>
          <p:cNvSpPr/>
          <p:nvPr/>
        </p:nvSpPr>
        <p:spPr>
          <a:xfrm>
            <a:off x="10682023" y="2198835"/>
            <a:ext cx="1114408"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 L. 14,400.00</a:t>
            </a:r>
          </a:p>
        </p:txBody>
      </p:sp>
    </p:spTree>
    <p:extLst>
      <p:ext uri="{BB962C8B-B14F-4D97-AF65-F5344CB8AC3E}">
        <p14:creationId xmlns:p14="http://schemas.microsoft.com/office/powerpoint/2010/main" val="216073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barn(inVertical)">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Effect transition="in" filter="barn(inVertical)">
                                      <p:cBhvr>
                                        <p:cTn id="57" dur="500"/>
                                        <p:tgtEl>
                                          <p:spTgt spid="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barn(inVertical)">
                                      <p:cBhvr>
                                        <p:cTn id="62" dur="500"/>
                                        <p:tgtEl>
                                          <p:spTgt spid="3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4">
                                            <p:txEl>
                                              <p:pRg st="0" end="0"/>
                                            </p:txEl>
                                          </p:spTgt>
                                        </p:tgtEl>
                                        <p:attrNameLst>
                                          <p:attrName>style.visibility</p:attrName>
                                        </p:attrNameLst>
                                      </p:cBhvr>
                                      <p:to>
                                        <p:strVal val="visible"/>
                                      </p:to>
                                    </p:set>
                                    <p:animEffect transition="in" filter="barn(inVertical)">
                                      <p:cBhvr>
                                        <p:cTn id="67" dur="500"/>
                                        <p:tgtEl>
                                          <p:spTgt spid="3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animEffect transition="in" filter="barn(inVertical)">
                                      <p:cBhvr>
                                        <p:cTn id="77" dur="500"/>
                                        <p:tgtEl>
                                          <p:spTgt spid="1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1">
                                            <p:txEl>
                                              <p:pRg st="0" end="0"/>
                                            </p:txEl>
                                          </p:spTgt>
                                        </p:tgtEl>
                                        <p:attrNameLst>
                                          <p:attrName>style.visibility</p:attrName>
                                        </p:attrNameLst>
                                      </p:cBhvr>
                                      <p:to>
                                        <p:strVal val="visible"/>
                                      </p:to>
                                    </p:set>
                                    <p:animEffect transition="in" filter="barn(inVertical)">
                                      <p:cBhvr>
                                        <p:cTn id="82" dur="500"/>
                                        <p:tgtEl>
                                          <p:spTgt spid="31">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barn(inVertical)">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38">
                                            <p:txEl>
                                              <p:pRg st="0" end="0"/>
                                            </p:txEl>
                                          </p:spTgt>
                                        </p:tgtEl>
                                        <p:attrNameLst>
                                          <p:attrName>style.visibility</p:attrName>
                                        </p:attrNameLst>
                                      </p:cBhvr>
                                      <p:to>
                                        <p:strVal val="visible"/>
                                      </p:to>
                                    </p:set>
                                    <p:animEffect transition="in" filter="barn(inVertical)">
                                      <p:cBhvr>
                                        <p:cTn id="92" dur="500"/>
                                        <p:tgtEl>
                                          <p:spTgt spid="38">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9">
                                            <p:txEl>
                                              <p:pRg st="0" end="0"/>
                                            </p:txEl>
                                          </p:spTgt>
                                        </p:tgtEl>
                                        <p:attrNameLst>
                                          <p:attrName>style.visibility</p:attrName>
                                        </p:attrNameLst>
                                      </p:cBhvr>
                                      <p:to>
                                        <p:strVal val="visible"/>
                                      </p:to>
                                    </p:set>
                                    <p:animEffect transition="in" filter="barn(inVertical)">
                                      <p:cBhvr>
                                        <p:cTn id="97" dur="500"/>
                                        <p:tgtEl>
                                          <p:spTgt spid="29">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barn(inVertical)">
                                      <p:cBhvr>
                                        <p:cTn id="102" dur="500"/>
                                        <p:tgtEl>
                                          <p:spTgt spid="3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35">
                                            <p:txEl>
                                              <p:pRg st="0" end="0"/>
                                            </p:txEl>
                                          </p:spTgt>
                                        </p:tgtEl>
                                        <p:attrNameLst>
                                          <p:attrName>style.visibility</p:attrName>
                                        </p:attrNameLst>
                                      </p:cBhvr>
                                      <p:to>
                                        <p:strVal val="visible"/>
                                      </p:to>
                                    </p:set>
                                    <p:animEffect transition="in" filter="barn(inVertical)">
                                      <p:cBhvr>
                                        <p:cTn id="107" dur="500"/>
                                        <p:tgtEl>
                                          <p:spTgt spid="35">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39">
                                            <p:txEl>
                                              <p:pRg st="0" end="0"/>
                                            </p:txEl>
                                          </p:spTgt>
                                        </p:tgtEl>
                                        <p:attrNameLst>
                                          <p:attrName>style.visibility</p:attrName>
                                        </p:attrNameLst>
                                      </p:cBhvr>
                                      <p:to>
                                        <p:strVal val="visible"/>
                                      </p:to>
                                    </p:set>
                                    <p:animEffect transition="in" filter="barn(inVertical)">
                                      <p:cBhvr>
                                        <p:cTn id="112"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2" grpId="0"/>
      <p:bldP spid="11" grpId="0"/>
      <p:bldP spid="32" grpId="0"/>
      <p:bldP spid="37" grpId="0"/>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550792" y="3168282"/>
            <a:ext cx="1494451" cy="307777"/>
          </a:xfrm>
          <a:prstGeom prst="rect">
            <a:avLst/>
          </a:prstGeom>
        </p:spPr>
        <p:txBody>
          <a:bodyPr wrap="square">
            <a:spAutoFit/>
          </a:bodyPr>
          <a:lstStyle/>
          <a:p>
            <a:r>
              <a:rPr lang="es-HN" sz="1400" dirty="0"/>
              <a:t>Total Ingresos </a:t>
            </a:r>
          </a:p>
        </p:txBody>
      </p:sp>
      <p:sp>
        <p:nvSpPr>
          <p:cNvPr id="5" name="Rectángulo 4"/>
          <p:cNvSpPr/>
          <p:nvPr/>
        </p:nvSpPr>
        <p:spPr>
          <a:xfrm>
            <a:off x="1050326" y="2227348"/>
            <a:ext cx="2513893" cy="307777"/>
          </a:xfrm>
          <a:prstGeom prst="rect">
            <a:avLst/>
          </a:prstGeom>
        </p:spPr>
        <p:txBody>
          <a:bodyPr wrap="none">
            <a:spAutoFit/>
          </a:bodyPr>
          <a:lstStyle/>
          <a:p>
            <a:r>
              <a:rPr lang="es-HN" sz="1400" dirty="0"/>
              <a:t>Total Egresos Pago de Planillas   </a:t>
            </a:r>
          </a:p>
        </p:txBody>
      </p:sp>
      <p:sp>
        <p:nvSpPr>
          <p:cNvPr id="6" name="Rectángulo 5"/>
          <p:cNvSpPr/>
          <p:nvPr/>
        </p:nvSpPr>
        <p:spPr>
          <a:xfrm>
            <a:off x="5539840" y="1773830"/>
            <a:ext cx="1245854" cy="307777"/>
          </a:xfrm>
          <a:prstGeom prst="rect">
            <a:avLst/>
          </a:prstGeom>
        </p:spPr>
        <p:txBody>
          <a:bodyPr wrap="none">
            <a:spAutoFit/>
          </a:bodyPr>
          <a:lstStyle/>
          <a:p>
            <a:r>
              <a:rPr lang="es-HN" sz="1400" dirty="0">
                <a:latin typeface="Calibri" panose="020F0502020204030204" pitchFamily="34" charset="0"/>
              </a:rPr>
              <a:t>L.  548,531.00</a:t>
            </a:r>
            <a:r>
              <a:rPr lang="es-HN" sz="1400" dirty="0"/>
              <a:t> </a:t>
            </a:r>
          </a:p>
        </p:txBody>
      </p:sp>
      <p:sp>
        <p:nvSpPr>
          <p:cNvPr id="7" name="Rectángulo 6"/>
          <p:cNvSpPr/>
          <p:nvPr/>
        </p:nvSpPr>
        <p:spPr>
          <a:xfrm>
            <a:off x="5539840" y="2117832"/>
            <a:ext cx="1245854" cy="307777"/>
          </a:xfrm>
          <a:prstGeom prst="rect">
            <a:avLst/>
          </a:prstGeom>
        </p:spPr>
        <p:txBody>
          <a:bodyPr wrap="none">
            <a:spAutoFit/>
          </a:bodyPr>
          <a:lstStyle/>
          <a:p>
            <a:r>
              <a:rPr lang="es-HN" sz="1400" dirty="0">
                <a:latin typeface="Calibri" panose="020F0502020204030204" pitchFamily="34" charset="0"/>
              </a:rPr>
              <a:t>L.  378,000.00</a:t>
            </a:r>
            <a:r>
              <a:rPr lang="es-HN" sz="1400" dirty="0"/>
              <a:t> </a:t>
            </a:r>
          </a:p>
        </p:txBody>
      </p:sp>
      <p:sp>
        <p:nvSpPr>
          <p:cNvPr id="8" name="Rectángulo 7"/>
          <p:cNvSpPr/>
          <p:nvPr/>
        </p:nvSpPr>
        <p:spPr>
          <a:xfrm>
            <a:off x="975681" y="2596680"/>
            <a:ext cx="2287101" cy="307777"/>
          </a:xfrm>
          <a:prstGeom prst="rect">
            <a:avLst/>
          </a:prstGeom>
        </p:spPr>
        <p:txBody>
          <a:bodyPr wrap="none">
            <a:spAutoFit/>
          </a:bodyPr>
          <a:lstStyle/>
          <a:p>
            <a:r>
              <a:rPr lang="es-HN" sz="1400" dirty="0"/>
              <a:t> Gastos de Funcionamiento   </a:t>
            </a:r>
          </a:p>
        </p:txBody>
      </p:sp>
      <p:sp>
        <p:nvSpPr>
          <p:cNvPr id="9" name="Rectángulo 8"/>
          <p:cNvSpPr/>
          <p:nvPr/>
        </p:nvSpPr>
        <p:spPr>
          <a:xfrm>
            <a:off x="975681" y="2980171"/>
            <a:ext cx="1575111"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 Taza de Seguridad </a:t>
            </a:r>
          </a:p>
        </p:txBody>
      </p:sp>
      <p:sp>
        <p:nvSpPr>
          <p:cNvPr id="10" name="Rectángulo 9"/>
          <p:cNvSpPr/>
          <p:nvPr/>
        </p:nvSpPr>
        <p:spPr>
          <a:xfrm>
            <a:off x="5564753" y="2832208"/>
            <a:ext cx="1639081" cy="307777"/>
          </a:xfrm>
          <a:prstGeom prst="rect">
            <a:avLst/>
          </a:prstGeom>
        </p:spPr>
        <p:txBody>
          <a:bodyPr wrap="square">
            <a:spAutoFit/>
          </a:bodyPr>
          <a:lstStyle/>
          <a:p>
            <a:r>
              <a:rPr lang="es-HN" sz="1400" dirty="0">
                <a:latin typeface="Calibri" panose="020F0502020204030204" pitchFamily="34" charset="0"/>
              </a:rPr>
              <a:t>L.     2,023.00</a:t>
            </a:r>
            <a:r>
              <a:rPr lang="es-HN" sz="1400" dirty="0"/>
              <a:t> </a:t>
            </a:r>
          </a:p>
        </p:txBody>
      </p:sp>
      <p:sp>
        <p:nvSpPr>
          <p:cNvPr id="11" name="Rectángulo 10"/>
          <p:cNvSpPr/>
          <p:nvPr/>
        </p:nvSpPr>
        <p:spPr>
          <a:xfrm>
            <a:off x="5539840" y="2487163"/>
            <a:ext cx="1558195" cy="307777"/>
          </a:xfrm>
          <a:prstGeom prst="rect">
            <a:avLst/>
          </a:prstGeom>
        </p:spPr>
        <p:txBody>
          <a:bodyPr wrap="square">
            <a:spAutoFit/>
          </a:bodyPr>
          <a:lstStyle/>
          <a:p>
            <a:r>
              <a:rPr lang="es-HN" sz="1400" dirty="0">
                <a:latin typeface="Calibri" panose="020F0502020204030204" pitchFamily="34" charset="0"/>
              </a:rPr>
              <a:t>L.    41,552.55</a:t>
            </a:r>
            <a:r>
              <a:rPr lang="es-HN" sz="1400" dirty="0"/>
              <a:t> </a:t>
            </a:r>
          </a:p>
        </p:txBody>
      </p:sp>
      <p:sp>
        <p:nvSpPr>
          <p:cNvPr id="12" name="Rectángulo 3"/>
          <p:cNvSpPr/>
          <p:nvPr/>
        </p:nvSpPr>
        <p:spPr>
          <a:xfrm>
            <a:off x="3475522" y="507850"/>
            <a:ext cx="4623189" cy="461665"/>
          </a:xfrm>
          <a:prstGeom prst="rect">
            <a:avLst/>
          </a:prstGeom>
        </p:spPr>
        <p:txBody>
          <a:bodyPr wrap="none">
            <a:spAutoFit/>
          </a:bodyPr>
          <a:lstStyle/>
          <a:p>
            <a:r>
              <a:rPr lang="es-HN" sz="2400" dirty="0"/>
              <a:t>Resumen Financiero del I Semestre </a:t>
            </a:r>
          </a:p>
        </p:txBody>
      </p:sp>
      <p:sp>
        <p:nvSpPr>
          <p:cNvPr id="13" name="Rectángulo 12"/>
          <p:cNvSpPr/>
          <p:nvPr/>
        </p:nvSpPr>
        <p:spPr>
          <a:xfrm>
            <a:off x="7047379" y="1783145"/>
            <a:ext cx="279244" cy="307777"/>
          </a:xfrm>
          <a:prstGeom prst="rect">
            <a:avLst/>
          </a:prstGeom>
        </p:spPr>
        <p:txBody>
          <a:bodyPr wrap="none">
            <a:spAutoFit/>
          </a:bodyPr>
          <a:lstStyle/>
          <a:p>
            <a:r>
              <a:rPr lang="es-HN" sz="1400" dirty="0">
                <a:latin typeface="Calibri" panose="020F0502020204030204" pitchFamily="34" charset="0"/>
              </a:rPr>
              <a:t>-</a:t>
            </a:r>
            <a:r>
              <a:rPr lang="es-HN" sz="1400" dirty="0"/>
              <a:t> </a:t>
            </a:r>
          </a:p>
        </p:txBody>
      </p:sp>
      <p:sp>
        <p:nvSpPr>
          <p:cNvPr id="14" name="Rectángulo 13"/>
          <p:cNvSpPr/>
          <p:nvPr/>
        </p:nvSpPr>
        <p:spPr>
          <a:xfrm>
            <a:off x="5455191" y="2966108"/>
            <a:ext cx="1481496" cy="307777"/>
          </a:xfrm>
          <a:prstGeom prst="rect">
            <a:avLst/>
          </a:prstGeom>
        </p:spPr>
        <p:txBody>
          <a:bodyPr wrap="none">
            <a:spAutoFit/>
          </a:bodyPr>
          <a:lstStyle/>
          <a:p>
            <a:r>
              <a:rPr lang="es-HN" sz="1400" dirty="0">
                <a:latin typeface="Calibri" panose="020F0502020204030204" pitchFamily="34" charset="0"/>
              </a:rPr>
              <a:t>______________</a:t>
            </a:r>
            <a:r>
              <a:rPr lang="es-HN" sz="1400" dirty="0"/>
              <a:t> </a:t>
            </a:r>
          </a:p>
        </p:txBody>
      </p:sp>
      <p:sp>
        <p:nvSpPr>
          <p:cNvPr id="15" name="Rectángulo 14"/>
          <p:cNvSpPr/>
          <p:nvPr/>
        </p:nvSpPr>
        <p:spPr>
          <a:xfrm>
            <a:off x="975681" y="3383026"/>
            <a:ext cx="1090363"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 Saldo Final  </a:t>
            </a:r>
          </a:p>
        </p:txBody>
      </p:sp>
      <p:sp>
        <p:nvSpPr>
          <p:cNvPr id="16" name="Rectángulo 15"/>
          <p:cNvSpPr/>
          <p:nvPr/>
        </p:nvSpPr>
        <p:spPr>
          <a:xfrm>
            <a:off x="5450071" y="3352237"/>
            <a:ext cx="1366080" cy="322845"/>
          </a:xfrm>
          <a:prstGeom prst="rect">
            <a:avLst/>
          </a:prstGeom>
        </p:spPr>
        <p:txBody>
          <a:bodyPr wrap="none">
            <a:spAutoFit/>
          </a:bodyPr>
          <a:lstStyle/>
          <a:p>
            <a:pPr>
              <a:lnSpc>
                <a:spcPct val="107000"/>
              </a:lnSpc>
              <a:spcAft>
                <a:spcPts val="800"/>
              </a:spcAft>
            </a:pPr>
            <a:r>
              <a:rPr lang="es-HN" sz="1400" dirty="0">
                <a:latin typeface="Calibri" panose="020F0502020204030204" pitchFamily="34" charset="0"/>
                <a:ea typeface="Calibri" panose="020F0502020204030204" pitchFamily="34" charset="0"/>
                <a:cs typeface="Times New Roman" panose="02020603050405020304" pitchFamily="18" charset="0"/>
              </a:rPr>
              <a:t> L.   126,955.45  </a:t>
            </a:r>
          </a:p>
        </p:txBody>
      </p:sp>
      <p:graphicFrame>
        <p:nvGraphicFramePr>
          <p:cNvPr id="2" name="Tabla 1"/>
          <p:cNvGraphicFramePr>
            <a:graphicFrameLocks noGrp="1"/>
          </p:cNvGraphicFramePr>
          <p:nvPr>
            <p:extLst>
              <p:ext uri="{D42A27DB-BD31-4B8C-83A1-F6EECF244321}">
                <p14:modId xmlns:p14="http://schemas.microsoft.com/office/powerpoint/2010/main" val="3294377109"/>
              </p:ext>
            </p:extLst>
          </p:nvPr>
        </p:nvGraphicFramePr>
        <p:xfrm>
          <a:off x="893379" y="1114097"/>
          <a:ext cx="10016359" cy="5143683"/>
        </p:xfrm>
        <a:graphic>
          <a:graphicData uri="http://schemas.openxmlformats.org/drawingml/2006/table">
            <a:tbl>
              <a:tblPr firstRow="1" bandRow="1">
                <a:tableStyleId>{D113A9D2-9D6B-4929-AA2D-F23B5EE8CBE7}</a:tableStyleId>
              </a:tblPr>
              <a:tblGrid>
                <a:gridCol w="5998858">
                  <a:extLst>
                    <a:ext uri="{9D8B030D-6E8A-4147-A177-3AD203B41FA5}">
                      <a16:colId xmlns:a16="http://schemas.microsoft.com/office/drawing/2014/main" val="559698357"/>
                    </a:ext>
                  </a:extLst>
                </a:gridCol>
                <a:gridCol w="4017501">
                  <a:extLst>
                    <a:ext uri="{9D8B030D-6E8A-4147-A177-3AD203B41FA5}">
                      <a16:colId xmlns:a16="http://schemas.microsoft.com/office/drawing/2014/main" val="3752567722"/>
                    </a:ext>
                  </a:extLst>
                </a:gridCol>
              </a:tblGrid>
              <a:tr h="722302">
                <a:tc>
                  <a:txBody>
                    <a:bodyPr/>
                    <a:lstStyle/>
                    <a:p>
                      <a:r>
                        <a:rPr lang="es-ES" b="1" dirty="0" smtClean="0">
                          <a:solidFill>
                            <a:schemeClr val="tx1"/>
                          </a:solidFill>
                          <a:latin typeface="Maiandra GD" panose="020E0502030308020204" pitchFamily="34" charset="0"/>
                        </a:rPr>
                        <a:t>Total</a:t>
                      </a:r>
                      <a:r>
                        <a:rPr lang="es-ES" b="1" baseline="0" dirty="0" smtClean="0">
                          <a:solidFill>
                            <a:schemeClr val="tx1"/>
                          </a:solidFill>
                          <a:latin typeface="Maiandra GD" panose="020E0502030308020204" pitchFamily="34" charset="0"/>
                        </a:rPr>
                        <a:t> de Ingresos </a:t>
                      </a:r>
                      <a:endParaRPr lang="es-ES" b="1" dirty="0">
                        <a:solidFill>
                          <a:schemeClr val="tx1"/>
                        </a:solidFill>
                        <a:latin typeface="Maiandra GD" panose="020E0502030308020204" pitchFamily="34" charset="0"/>
                      </a:endParaRPr>
                    </a:p>
                  </a:txBody>
                  <a:tcPr/>
                </a:tc>
                <a:tc>
                  <a:txBody>
                    <a:bodyPr/>
                    <a:lstStyle/>
                    <a:p>
                      <a:r>
                        <a:rPr lang="es-ES" b="1" dirty="0" smtClean="0">
                          <a:solidFill>
                            <a:schemeClr val="tx1"/>
                          </a:solidFill>
                          <a:latin typeface="Maiandra GD" panose="020E0502030308020204" pitchFamily="34" charset="0"/>
                        </a:rPr>
                        <a:t>548,531.00</a:t>
                      </a:r>
                      <a:endParaRPr lang="es-ES" b="1" dirty="0">
                        <a:solidFill>
                          <a:schemeClr val="tx1"/>
                        </a:solidFill>
                        <a:latin typeface="Maiandra GD" panose="020E0502030308020204" pitchFamily="34" charset="0"/>
                      </a:endParaRPr>
                    </a:p>
                  </a:txBody>
                  <a:tcPr/>
                </a:tc>
                <a:extLst>
                  <a:ext uri="{0D108BD9-81ED-4DB2-BD59-A6C34878D82A}">
                    <a16:rowId xmlns:a16="http://schemas.microsoft.com/office/drawing/2014/main" val="2421488945"/>
                  </a:ext>
                </a:extLst>
              </a:tr>
              <a:tr h="1274268">
                <a:tc>
                  <a:txBody>
                    <a:bodyPr/>
                    <a:lstStyle/>
                    <a:p>
                      <a:r>
                        <a:rPr lang="es-HN" b="1" dirty="0" smtClean="0">
                          <a:solidFill>
                            <a:schemeClr val="tx1"/>
                          </a:solidFill>
                          <a:latin typeface="Maiandra GD" panose="020E0502030308020204" pitchFamily="34" charset="0"/>
                        </a:rPr>
                        <a:t>TOTAL</a:t>
                      </a:r>
                      <a:r>
                        <a:rPr lang="es-HN" b="1" baseline="0" dirty="0" smtClean="0">
                          <a:solidFill>
                            <a:schemeClr val="tx1"/>
                          </a:solidFill>
                          <a:latin typeface="Maiandra GD" panose="020E0502030308020204" pitchFamily="34" charset="0"/>
                        </a:rPr>
                        <a:t> DE EGRESOS DE PAGO DE PLANILLAS</a:t>
                      </a:r>
                      <a:endParaRPr lang="es-ES" b="1" dirty="0">
                        <a:solidFill>
                          <a:schemeClr val="tx1"/>
                        </a:solidFill>
                        <a:latin typeface="Maiandra GD" panose="020E0502030308020204" pitchFamily="34" charset="0"/>
                      </a:endParaRPr>
                    </a:p>
                  </a:txBody>
                  <a:tcPr/>
                </a:tc>
                <a:tc>
                  <a:txBody>
                    <a:bodyPr/>
                    <a:lstStyle/>
                    <a:p>
                      <a:r>
                        <a:rPr lang="es-HN" b="1" dirty="0" smtClean="0">
                          <a:solidFill>
                            <a:schemeClr val="tx1"/>
                          </a:solidFill>
                          <a:latin typeface="Maiandra GD" panose="020E0502030308020204" pitchFamily="34" charset="0"/>
                        </a:rPr>
                        <a:t>378,000.00</a:t>
                      </a:r>
                      <a:endParaRPr lang="es-ES" b="1" dirty="0">
                        <a:solidFill>
                          <a:schemeClr val="tx1"/>
                        </a:solidFill>
                        <a:latin typeface="Maiandra GD" panose="020E0502030308020204" pitchFamily="34" charset="0"/>
                      </a:endParaRPr>
                    </a:p>
                  </a:txBody>
                  <a:tcPr/>
                </a:tc>
                <a:extLst>
                  <a:ext uri="{0D108BD9-81ED-4DB2-BD59-A6C34878D82A}">
                    <a16:rowId xmlns:a16="http://schemas.microsoft.com/office/drawing/2014/main" val="744543925"/>
                  </a:ext>
                </a:extLst>
              </a:tr>
              <a:tr h="980207">
                <a:tc>
                  <a:txBody>
                    <a:bodyPr/>
                    <a:lstStyle/>
                    <a:p>
                      <a:r>
                        <a:rPr lang="es-HN" b="1" dirty="0" smtClean="0">
                          <a:solidFill>
                            <a:schemeClr val="tx1"/>
                          </a:solidFill>
                          <a:latin typeface="Maiandra GD" panose="020E0502030308020204" pitchFamily="34" charset="0"/>
                        </a:rPr>
                        <a:t>GASTOS DE FUNCIONAMIENTO </a:t>
                      </a:r>
                      <a:endParaRPr lang="es-ES" b="1" dirty="0">
                        <a:solidFill>
                          <a:schemeClr val="tx1"/>
                        </a:solidFill>
                        <a:latin typeface="Maiandra GD" panose="020E0502030308020204" pitchFamily="34" charset="0"/>
                      </a:endParaRPr>
                    </a:p>
                  </a:txBody>
                  <a:tcPr/>
                </a:tc>
                <a:tc>
                  <a:txBody>
                    <a:bodyPr/>
                    <a:lstStyle/>
                    <a:p>
                      <a:r>
                        <a:rPr lang="es-HN" b="1" dirty="0" smtClean="0">
                          <a:solidFill>
                            <a:schemeClr val="tx1"/>
                          </a:solidFill>
                          <a:latin typeface="Maiandra GD" panose="020E0502030308020204" pitchFamily="34" charset="0"/>
                        </a:rPr>
                        <a:t>41,552.55</a:t>
                      </a:r>
                      <a:endParaRPr lang="es-ES" b="1" dirty="0">
                        <a:solidFill>
                          <a:schemeClr val="tx1"/>
                        </a:solidFill>
                        <a:latin typeface="Maiandra GD" panose="020E0502030308020204" pitchFamily="34" charset="0"/>
                      </a:endParaRPr>
                    </a:p>
                  </a:txBody>
                  <a:tcPr/>
                </a:tc>
                <a:extLst>
                  <a:ext uri="{0D108BD9-81ED-4DB2-BD59-A6C34878D82A}">
                    <a16:rowId xmlns:a16="http://schemas.microsoft.com/office/drawing/2014/main" val="2222144421"/>
                  </a:ext>
                </a:extLst>
              </a:tr>
              <a:tr h="722302">
                <a:tc>
                  <a:txBody>
                    <a:bodyPr/>
                    <a:lstStyle/>
                    <a:p>
                      <a:r>
                        <a:rPr lang="es-HN" b="1" dirty="0" smtClean="0">
                          <a:solidFill>
                            <a:schemeClr val="tx1"/>
                          </a:solidFill>
                          <a:latin typeface="Maiandra GD" panose="020E0502030308020204" pitchFamily="34" charset="0"/>
                        </a:rPr>
                        <a:t>TASA DE SEGURIDAD</a:t>
                      </a:r>
                      <a:r>
                        <a:rPr lang="es-HN" b="1" baseline="0" dirty="0" smtClean="0">
                          <a:solidFill>
                            <a:schemeClr val="tx1"/>
                          </a:solidFill>
                          <a:latin typeface="Maiandra GD" panose="020E0502030308020204" pitchFamily="34" charset="0"/>
                        </a:rPr>
                        <a:t> </a:t>
                      </a:r>
                      <a:endParaRPr lang="es-ES" b="1" dirty="0">
                        <a:solidFill>
                          <a:schemeClr val="tx1"/>
                        </a:solidFill>
                        <a:latin typeface="Maiandra GD" panose="020E0502030308020204" pitchFamily="34" charset="0"/>
                      </a:endParaRPr>
                    </a:p>
                  </a:txBody>
                  <a:tcPr/>
                </a:tc>
                <a:tc>
                  <a:txBody>
                    <a:bodyPr/>
                    <a:lstStyle/>
                    <a:p>
                      <a:r>
                        <a:rPr lang="es-HN" b="1" dirty="0" smtClean="0">
                          <a:solidFill>
                            <a:schemeClr val="tx1"/>
                          </a:solidFill>
                          <a:latin typeface="Maiandra GD" panose="020E0502030308020204" pitchFamily="34" charset="0"/>
                        </a:rPr>
                        <a:t>2,023.00</a:t>
                      </a:r>
                      <a:endParaRPr lang="es-ES" b="1" dirty="0">
                        <a:solidFill>
                          <a:schemeClr val="tx1"/>
                        </a:solidFill>
                        <a:latin typeface="Maiandra GD" panose="020E0502030308020204" pitchFamily="34" charset="0"/>
                      </a:endParaRPr>
                    </a:p>
                  </a:txBody>
                  <a:tcPr/>
                </a:tc>
                <a:extLst>
                  <a:ext uri="{0D108BD9-81ED-4DB2-BD59-A6C34878D82A}">
                    <a16:rowId xmlns:a16="http://schemas.microsoft.com/office/drawing/2014/main" val="3220440713"/>
                  </a:ext>
                </a:extLst>
              </a:tr>
              <a:tr h="722302">
                <a:tc>
                  <a:txBody>
                    <a:bodyPr/>
                    <a:lstStyle/>
                    <a:p>
                      <a:r>
                        <a:rPr lang="es-HN" b="1" dirty="0" smtClean="0">
                          <a:solidFill>
                            <a:schemeClr val="tx1"/>
                          </a:solidFill>
                          <a:latin typeface="Maiandra GD" panose="020E0502030308020204" pitchFamily="34" charset="0"/>
                        </a:rPr>
                        <a:t>TOTAL DE IN</a:t>
                      </a:r>
                      <a:endParaRPr lang="es-ES" b="1" dirty="0">
                        <a:solidFill>
                          <a:schemeClr val="tx1"/>
                        </a:solidFill>
                        <a:latin typeface="Maiandra GD" panose="020E0502030308020204" pitchFamily="34" charset="0"/>
                      </a:endParaRPr>
                    </a:p>
                  </a:txBody>
                  <a:tcPr/>
                </a:tc>
                <a:tc>
                  <a:txBody>
                    <a:bodyPr/>
                    <a:lstStyle/>
                    <a:p>
                      <a:r>
                        <a:rPr lang="es-HN" b="1" dirty="0" smtClean="0">
                          <a:solidFill>
                            <a:schemeClr val="tx1"/>
                          </a:solidFill>
                          <a:latin typeface="Maiandra GD" panose="020E0502030308020204" pitchFamily="34" charset="0"/>
                        </a:rPr>
                        <a:t>2,023.00</a:t>
                      </a:r>
                      <a:endParaRPr lang="es-ES" b="1" dirty="0">
                        <a:solidFill>
                          <a:schemeClr val="tx1"/>
                        </a:solidFill>
                        <a:latin typeface="Maiandra GD" panose="020E0502030308020204" pitchFamily="34" charset="0"/>
                      </a:endParaRPr>
                    </a:p>
                  </a:txBody>
                  <a:tcPr/>
                </a:tc>
                <a:extLst>
                  <a:ext uri="{0D108BD9-81ED-4DB2-BD59-A6C34878D82A}">
                    <a16:rowId xmlns:a16="http://schemas.microsoft.com/office/drawing/2014/main" val="2243242135"/>
                  </a:ext>
                </a:extLst>
              </a:tr>
              <a:tr h="722302">
                <a:tc>
                  <a:txBody>
                    <a:bodyPr/>
                    <a:lstStyle/>
                    <a:p>
                      <a:r>
                        <a:rPr lang="es-HN" b="1" dirty="0" smtClean="0">
                          <a:solidFill>
                            <a:schemeClr val="tx1"/>
                          </a:solidFill>
                          <a:latin typeface="Maiandra GD" panose="020E0502030308020204" pitchFamily="34" charset="0"/>
                        </a:rPr>
                        <a:t>SALDO FINAL </a:t>
                      </a:r>
                      <a:endParaRPr lang="es-ES" b="1" dirty="0">
                        <a:solidFill>
                          <a:schemeClr val="tx1"/>
                        </a:solidFill>
                        <a:latin typeface="Maiandra GD" panose="020E0502030308020204" pitchFamily="34" charset="0"/>
                      </a:endParaRPr>
                    </a:p>
                  </a:txBody>
                  <a:tcPr/>
                </a:tc>
                <a:tc>
                  <a:txBody>
                    <a:bodyPr/>
                    <a:lstStyle/>
                    <a:p>
                      <a:r>
                        <a:rPr lang="es-HN" b="1" dirty="0" smtClean="0">
                          <a:solidFill>
                            <a:schemeClr val="tx1"/>
                          </a:solidFill>
                          <a:latin typeface="Maiandra GD" panose="020E0502030308020204" pitchFamily="34" charset="0"/>
                        </a:rPr>
                        <a:t>126,955.45</a:t>
                      </a:r>
                      <a:endParaRPr lang="es-ES" b="1" dirty="0">
                        <a:solidFill>
                          <a:schemeClr val="tx1"/>
                        </a:solidFill>
                        <a:latin typeface="Maiandra GD" panose="020E0502030308020204" pitchFamily="34" charset="0"/>
                      </a:endParaRPr>
                    </a:p>
                  </a:txBody>
                  <a:tcPr/>
                </a:tc>
                <a:extLst>
                  <a:ext uri="{0D108BD9-81ED-4DB2-BD59-A6C34878D82A}">
                    <a16:rowId xmlns:a16="http://schemas.microsoft.com/office/drawing/2014/main" val="242996732"/>
                  </a:ext>
                </a:extLst>
              </a:tr>
            </a:tbl>
          </a:graphicData>
        </a:graphic>
      </p:graphicFrame>
    </p:spTree>
    <p:extLst>
      <p:ext uri="{BB962C8B-B14F-4D97-AF65-F5344CB8AC3E}">
        <p14:creationId xmlns:p14="http://schemas.microsoft.com/office/powerpoint/2010/main" val="290526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3"/>
          <p:cNvSpPr/>
          <p:nvPr/>
        </p:nvSpPr>
        <p:spPr>
          <a:xfrm>
            <a:off x="525518" y="1047541"/>
            <a:ext cx="10857184" cy="2068259"/>
          </a:xfrm>
          <a:prstGeom prst="rect">
            <a:avLst/>
          </a:prstGeom>
        </p:spPr>
        <p:txBody>
          <a:bodyPr wrap="square">
            <a:spAutoFit/>
          </a:bodyPr>
          <a:lstStyle/>
          <a:p>
            <a:pPr algn="just">
              <a:lnSpc>
                <a:spcPct val="107000"/>
              </a:lnSpc>
              <a:spcAft>
                <a:spcPts val="800"/>
              </a:spcAft>
            </a:pPr>
            <a:r>
              <a:rPr lang="es-HN" sz="4000" dirty="0" smtClean="0">
                <a:latin typeface="Cambria Math" panose="02040503050406030204" pitchFamily="18" charset="0"/>
                <a:ea typeface="Cambria Math" panose="02040503050406030204" pitchFamily="18" charset="0"/>
                <a:cs typeface="Times New Roman" panose="02020603050405020304" pitchFamily="18" charset="0"/>
              </a:rPr>
              <a:t>En el II semestre funcionaron 15 sedes gubernamentales, las cuales fueron financiadas por los padres de familia </a:t>
            </a:r>
            <a:endParaRPr lang="es-HN" sz="4000" dirty="0">
              <a:effectLst/>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3" name="Rectángulo 2"/>
          <p:cNvSpPr/>
          <p:nvPr/>
        </p:nvSpPr>
        <p:spPr>
          <a:xfrm rot="10800000" flipV="1">
            <a:off x="525518" y="3306274"/>
            <a:ext cx="10857183" cy="1409617"/>
          </a:xfrm>
          <a:prstGeom prst="rect">
            <a:avLst/>
          </a:prstGeom>
        </p:spPr>
        <p:txBody>
          <a:bodyPr wrap="square">
            <a:spAutoFit/>
          </a:bodyPr>
          <a:lstStyle/>
          <a:p>
            <a:pPr algn="just">
              <a:lnSpc>
                <a:spcPct val="107000"/>
              </a:lnSpc>
              <a:spcAft>
                <a:spcPts val="800"/>
              </a:spcAft>
            </a:pPr>
            <a:r>
              <a:rPr lang="es-HN" sz="4000" dirty="0" smtClean="0">
                <a:effectLst/>
                <a:latin typeface="Cambria Math" panose="02040503050406030204" pitchFamily="18" charset="0"/>
                <a:ea typeface="Cambria Math" panose="02040503050406030204" pitchFamily="18" charset="0"/>
                <a:cs typeface="Times New Roman" panose="02020603050405020304" pitchFamily="18" charset="0"/>
              </a:rPr>
              <a:t>Planilla de pago del personal  administrativo, docente y apoyo el II semestre </a:t>
            </a:r>
            <a:endParaRPr lang="es-HN" sz="4000" dirty="0">
              <a:effectLst/>
              <a:latin typeface="Cambria Math" panose="020405030504060302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4436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84544" y="774160"/>
            <a:ext cx="1018227" cy="523220"/>
          </a:xfrm>
          <a:prstGeom prst="rect">
            <a:avLst/>
          </a:prstGeom>
        </p:spPr>
        <p:txBody>
          <a:bodyPr wrap="none">
            <a:spAutoFit/>
          </a:bodyPr>
          <a:lstStyle/>
          <a:p>
            <a:r>
              <a:rPr lang="es-HN" sz="2800" dirty="0"/>
              <a:t>Sede</a:t>
            </a:r>
            <a:r>
              <a:rPr lang="es-HN" sz="2800" dirty="0">
                <a:latin typeface="Calibri" panose="020F0502020204030204" pitchFamily="34" charset="0"/>
                <a:ea typeface="Calibri" panose="020F0502020204030204" pitchFamily="34" charset="0"/>
                <a:cs typeface="Times New Roman" panose="02020603050405020304" pitchFamily="18" charset="0"/>
              </a:rPr>
              <a:t> </a:t>
            </a:r>
            <a:endParaRPr lang="es-HN" sz="2800" dirty="0"/>
          </a:p>
        </p:txBody>
      </p:sp>
      <p:sp>
        <p:nvSpPr>
          <p:cNvPr id="6" name="Rectángulo 5"/>
          <p:cNvSpPr/>
          <p:nvPr/>
        </p:nvSpPr>
        <p:spPr>
          <a:xfrm>
            <a:off x="2029633" y="87939"/>
            <a:ext cx="1653384" cy="1261884"/>
          </a:xfrm>
          <a:prstGeom prst="rect">
            <a:avLst/>
          </a:prstGeom>
        </p:spPr>
        <p:txBody>
          <a:bodyPr wrap="square">
            <a:spAutoFit/>
          </a:bodyPr>
          <a:lstStyle/>
          <a:p>
            <a:pPr algn="ctr"/>
            <a:r>
              <a:rPr lang="es-HN" sz="2400" dirty="0" smtClean="0"/>
              <a:t>Docentes Frente</a:t>
            </a:r>
          </a:p>
          <a:p>
            <a:pPr algn="ctr"/>
            <a:r>
              <a:rPr lang="es-HN" sz="2400" dirty="0" smtClean="0"/>
              <a:t>Alumnos</a:t>
            </a:r>
            <a:r>
              <a:rPr lang="es-HN" sz="2800" dirty="0" smtClean="0"/>
              <a:t>  </a:t>
            </a:r>
            <a:endParaRPr lang="es-HN" sz="2800" dirty="0"/>
          </a:p>
        </p:txBody>
      </p:sp>
      <p:sp>
        <p:nvSpPr>
          <p:cNvPr id="7" name="Rectángulo 6"/>
          <p:cNvSpPr/>
          <p:nvPr/>
        </p:nvSpPr>
        <p:spPr>
          <a:xfrm>
            <a:off x="3417843" y="481081"/>
            <a:ext cx="2648980" cy="830997"/>
          </a:xfrm>
          <a:prstGeom prst="rect">
            <a:avLst/>
          </a:prstGeom>
        </p:spPr>
        <p:txBody>
          <a:bodyPr wrap="square">
            <a:spAutoFit/>
          </a:bodyPr>
          <a:lstStyle/>
          <a:p>
            <a:pPr algn="ctr"/>
            <a:r>
              <a:rPr lang="es-HN" sz="2400" dirty="0"/>
              <a:t>Personal Administrativo </a:t>
            </a:r>
          </a:p>
        </p:txBody>
      </p:sp>
      <p:sp>
        <p:nvSpPr>
          <p:cNvPr id="8" name="Rectángulo 7"/>
          <p:cNvSpPr/>
          <p:nvPr/>
        </p:nvSpPr>
        <p:spPr>
          <a:xfrm>
            <a:off x="5948292" y="874935"/>
            <a:ext cx="1207382" cy="461665"/>
          </a:xfrm>
          <a:prstGeom prst="rect">
            <a:avLst/>
          </a:prstGeom>
        </p:spPr>
        <p:txBody>
          <a:bodyPr wrap="none">
            <a:spAutoFit/>
          </a:bodyPr>
          <a:lstStyle/>
          <a:p>
            <a:r>
              <a:rPr lang="es-HN" sz="2400" dirty="0"/>
              <a:t>Ingreso</a:t>
            </a:r>
          </a:p>
        </p:txBody>
      </p:sp>
      <p:sp>
        <p:nvSpPr>
          <p:cNvPr id="9" name="Rectángulo 8"/>
          <p:cNvSpPr/>
          <p:nvPr/>
        </p:nvSpPr>
        <p:spPr>
          <a:xfrm>
            <a:off x="8137900" y="886015"/>
            <a:ext cx="1241045" cy="461665"/>
          </a:xfrm>
          <a:prstGeom prst="rect">
            <a:avLst/>
          </a:prstGeom>
        </p:spPr>
        <p:txBody>
          <a:bodyPr wrap="none">
            <a:spAutoFit/>
          </a:bodyPr>
          <a:lstStyle/>
          <a:p>
            <a:r>
              <a:rPr lang="es-HN" sz="2400" dirty="0"/>
              <a:t>Egresos</a:t>
            </a:r>
          </a:p>
        </p:txBody>
      </p:sp>
      <p:sp>
        <p:nvSpPr>
          <p:cNvPr id="11" name="Rectángulo 10"/>
          <p:cNvSpPr/>
          <p:nvPr/>
        </p:nvSpPr>
        <p:spPr>
          <a:xfrm>
            <a:off x="10976225" y="841372"/>
            <a:ext cx="966931" cy="470706"/>
          </a:xfrm>
          <a:prstGeom prst="rect">
            <a:avLst/>
          </a:prstGeom>
        </p:spPr>
        <p:txBody>
          <a:bodyPr wrap="none">
            <a:spAutoFit/>
          </a:bodyPr>
          <a:lstStyle/>
          <a:p>
            <a:pPr>
              <a:lnSpc>
                <a:spcPct val="107000"/>
              </a:lnSpc>
              <a:spcAft>
                <a:spcPts val="800"/>
              </a:spcAft>
            </a:pPr>
            <a:r>
              <a:rPr lang="es-HN" sz="2400" dirty="0"/>
              <a:t>saldo</a:t>
            </a:r>
            <a:r>
              <a:rPr lang="es-HN" dirty="0">
                <a:latin typeface="Calibri" panose="020F0502020204030204" pitchFamily="34" charset="0"/>
                <a:ea typeface="Calibri" panose="020F0502020204030204" pitchFamily="34" charset="0"/>
                <a:cs typeface="Times New Roman" panose="02020603050405020304" pitchFamily="18" charset="0"/>
              </a:rPr>
              <a:t> </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0" y="1349823"/>
            <a:ext cx="1884784" cy="646331"/>
          </a:xfrm>
          <a:prstGeom prst="rect">
            <a:avLst/>
          </a:prstGeom>
        </p:spPr>
        <p:txBody>
          <a:bodyPr wrap="square">
            <a:spAutoFit/>
          </a:bodyPr>
          <a:lstStyle/>
          <a:p>
            <a:pPr algn="ctr"/>
            <a:r>
              <a:rPr lang="es-HN" dirty="0" smtClean="0">
                <a:latin typeface="Calibri" panose="020F0502020204030204" pitchFamily="34" charset="0"/>
              </a:rPr>
              <a:t>Instituto </a:t>
            </a:r>
            <a:r>
              <a:rPr lang="es-HN" dirty="0">
                <a:latin typeface="Calibri" panose="020F0502020204030204" pitchFamily="34" charset="0"/>
              </a:rPr>
              <a:t>Jesus Aguilar Paz</a:t>
            </a:r>
          </a:p>
        </p:txBody>
      </p:sp>
      <p:sp>
        <p:nvSpPr>
          <p:cNvPr id="13" name="Rectángulo 12"/>
          <p:cNvSpPr/>
          <p:nvPr/>
        </p:nvSpPr>
        <p:spPr>
          <a:xfrm>
            <a:off x="0" y="2136113"/>
            <a:ext cx="2029633" cy="923330"/>
          </a:xfrm>
          <a:prstGeom prst="rect">
            <a:avLst/>
          </a:prstGeom>
        </p:spPr>
        <p:txBody>
          <a:bodyPr wrap="square">
            <a:spAutoFit/>
          </a:bodyPr>
          <a:lstStyle/>
          <a:p>
            <a:pPr algn="ctr"/>
            <a:r>
              <a:rPr lang="es-HN" dirty="0">
                <a:latin typeface="Calibri" panose="020F0502020204030204" pitchFamily="34" charset="0"/>
              </a:rPr>
              <a:t>Instituto </a:t>
            </a:r>
            <a:r>
              <a:rPr lang="es-HN" dirty="0" smtClean="0">
                <a:latin typeface="Calibri" panose="020F0502020204030204" pitchFamily="34" charset="0"/>
              </a:rPr>
              <a:t>Técnico </a:t>
            </a:r>
            <a:r>
              <a:rPr lang="es-HN" dirty="0">
                <a:latin typeface="Calibri" panose="020F0502020204030204" pitchFamily="34" charset="0"/>
              </a:rPr>
              <a:t>Japón Gonzalo Barahona</a:t>
            </a:r>
          </a:p>
        </p:txBody>
      </p:sp>
      <p:sp>
        <p:nvSpPr>
          <p:cNvPr id="14" name="Rectángulo 13"/>
          <p:cNvSpPr/>
          <p:nvPr/>
        </p:nvSpPr>
        <p:spPr>
          <a:xfrm>
            <a:off x="5777" y="3199402"/>
            <a:ext cx="1879007" cy="646331"/>
          </a:xfrm>
          <a:prstGeom prst="rect">
            <a:avLst/>
          </a:prstGeom>
        </p:spPr>
        <p:txBody>
          <a:bodyPr wrap="square">
            <a:spAutoFit/>
          </a:bodyPr>
          <a:lstStyle/>
          <a:p>
            <a:pPr algn="ctr"/>
            <a:r>
              <a:rPr lang="es-HN" dirty="0">
                <a:latin typeface="Calibri" panose="020F0502020204030204" pitchFamily="34" charset="0"/>
              </a:rPr>
              <a:t>Instituto </a:t>
            </a:r>
            <a:r>
              <a:rPr lang="es-HN" dirty="0" smtClean="0">
                <a:latin typeface="Calibri" panose="020F0502020204030204" pitchFamily="34" charset="0"/>
              </a:rPr>
              <a:t> </a:t>
            </a:r>
            <a:r>
              <a:rPr lang="es-HN" dirty="0">
                <a:latin typeface="Calibri" panose="020F0502020204030204" pitchFamily="34" charset="0"/>
              </a:rPr>
              <a:t>España Jesus Milla Selva</a:t>
            </a:r>
          </a:p>
        </p:txBody>
      </p:sp>
      <p:sp>
        <p:nvSpPr>
          <p:cNvPr id="15" name="Rectángulo 14"/>
          <p:cNvSpPr/>
          <p:nvPr/>
        </p:nvSpPr>
        <p:spPr>
          <a:xfrm>
            <a:off x="0" y="3985692"/>
            <a:ext cx="2029633" cy="923330"/>
          </a:xfrm>
          <a:prstGeom prst="rect">
            <a:avLst/>
          </a:prstGeom>
        </p:spPr>
        <p:txBody>
          <a:bodyPr wrap="square">
            <a:spAutoFit/>
          </a:bodyPr>
          <a:lstStyle/>
          <a:p>
            <a:pPr algn="ctr"/>
            <a:r>
              <a:rPr lang="es-HN" dirty="0">
                <a:latin typeface="Calibri" panose="020F0502020204030204" pitchFamily="34" charset="0"/>
                <a:cs typeface="Arial" panose="020B0604020202020204" pitchFamily="34" charset="0"/>
              </a:rPr>
              <a:t>Instituto Técnico Francisco Morazán Sabanagrande</a:t>
            </a:r>
          </a:p>
        </p:txBody>
      </p:sp>
      <p:sp>
        <p:nvSpPr>
          <p:cNvPr id="16" name="Rectángulo 15"/>
          <p:cNvSpPr/>
          <p:nvPr/>
        </p:nvSpPr>
        <p:spPr>
          <a:xfrm>
            <a:off x="78467" y="5048981"/>
            <a:ext cx="1806317" cy="646331"/>
          </a:xfrm>
          <a:prstGeom prst="rect">
            <a:avLst/>
          </a:prstGeom>
        </p:spPr>
        <p:txBody>
          <a:bodyPr wrap="square">
            <a:spAutoFit/>
          </a:bodyPr>
          <a:lstStyle/>
          <a:p>
            <a:pPr algn="ctr"/>
            <a:r>
              <a:rPr lang="es-HN" dirty="0">
                <a:latin typeface="Calibri" panose="020F0502020204030204" pitchFamily="34" charset="0"/>
                <a:cs typeface="Arial" panose="020B0604020202020204" pitchFamily="34" charset="0"/>
              </a:rPr>
              <a:t>Instituto  Héctor Pineda </a:t>
            </a:r>
            <a:r>
              <a:rPr lang="es-HN" dirty="0" smtClean="0">
                <a:latin typeface="Calibri" panose="020F0502020204030204" pitchFamily="34" charset="0"/>
                <a:cs typeface="Arial" panose="020B0604020202020204" pitchFamily="34" charset="0"/>
              </a:rPr>
              <a:t>Ugarte </a:t>
            </a:r>
            <a:endParaRPr lang="es-HN" dirty="0">
              <a:latin typeface="Calibri" panose="020F0502020204030204" pitchFamily="34" charset="0"/>
              <a:cs typeface="Arial" panose="020B0604020202020204" pitchFamily="34" charset="0"/>
            </a:endParaRPr>
          </a:p>
        </p:txBody>
      </p:sp>
      <p:sp>
        <p:nvSpPr>
          <p:cNvPr id="17" name="Rectángulo 16"/>
          <p:cNvSpPr/>
          <p:nvPr/>
        </p:nvSpPr>
        <p:spPr>
          <a:xfrm>
            <a:off x="78467" y="5835271"/>
            <a:ext cx="1951166" cy="646331"/>
          </a:xfrm>
          <a:prstGeom prst="rect">
            <a:avLst/>
          </a:prstGeom>
        </p:spPr>
        <p:txBody>
          <a:bodyPr wrap="square">
            <a:spAutoFit/>
          </a:bodyPr>
          <a:lstStyle/>
          <a:p>
            <a:pPr algn="ctr"/>
            <a:r>
              <a:rPr lang="es-HN" dirty="0">
                <a:latin typeface="Arial" panose="020B0604020202020204" pitchFamily="34" charset="0"/>
                <a:cs typeface="Arial" panose="020B0604020202020204" pitchFamily="34" charset="0"/>
              </a:rPr>
              <a:t>Instituto Mixto </a:t>
            </a:r>
            <a:r>
              <a:rPr lang="es-HN" dirty="0" smtClean="0">
                <a:latin typeface="Arial" panose="020B0604020202020204" pitchFamily="34" charset="0"/>
                <a:cs typeface="Arial" panose="020B0604020202020204" pitchFamily="34" charset="0"/>
              </a:rPr>
              <a:t>Hibueras</a:t>
            </a:r>
            <a:endParaRPr lang="es-HN" dirty="0">
              <a:latin typeface="Arial" panose="020B0604020202020204" pitchFamily="34" charset="0"/>
              <a:cs typeface="Arial" panose="020B0604020202020204" pitchFamily="34" charset="0"/>
            </a:endParaRPr>
          </a:p>
        </p:txBody>
      </p:sp>
      <p:sp>
        <p:nvSpPr>
          <p:cNvPr id="18" name="Rectángulo 17"/>
          <p:cNvSpPr/>
          <p:nvPr/>
        </p:nvSpPr>
        <p:spPr>
          <a:xfrm>
            <a:off x="2646973" y="1538643"/>
            <a:ext cx="418704"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17</a:t>
            </a:r>
            <a:endParaRPr lang="es-HN" dirty="0"/>
          </a:p>
        </p:txBody>
      </p:sp>
      <p:sp>
        <p:nvSpPr>
          <p:cNvPr id="19" name="Rectángulo 18"/>
          <p:cNvSpPr/>
          <p:nvPr/>
        </p:nvSpPr>
        <p:spPr>
          <a:xfrm>
            <a:off x="4489225" y="1538643"/>
            <a:ext cx="30168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2</a:t>
            </a:r>
            <a:endParaRPr lang="es-HN" dirty="0"/>
          </a:p>
        </p:txBody>
      </p:sp>
      <p:sp>
        <p:nvSpPr>
          <p:cNvPr id="20" name="Rectángulo 19"/>
          <p:cNvSpPr/>
          <p:nvPr/>
        </p:nvSpPr>
        <p:spPr>
          <a:xfrm>
            <a:off x="5711048" y="1538643"/>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279,600.00</a:t>
            </a:r>
            <a:endParaRPr lang="es-HN" dirty="0"/>
          </a:p>
        </p:txBody>
      </p:sp>
      <p:sp>
        <p:nvSpPr>
          <p:cNvPr id="21" name="Rectángulo 20"/>
          <p:cNvSpPr/>
          <p:nvPr/>
        </p:nvSpPr>
        <p:spPr>
          <a:xfrm>
            <a:off x="8075811" y="1524071"/>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252,594.00</a:t>
            </a:r>
            <a:endParaRPr lang="es-HN" dirty="0"/>
          </a:p>
        </p:txBody>
      </p:sp>
      <p:sp>
        <p:nvSpPr>
          <p:cNvPr id="22" name="Rectángulo 21"/>
          <p:cNvSpPr/>
          <p:nvPr/>
        </p:nvSpPr>
        <p:spPr>
          <a:xfrm>
            <a:off x="10795886" y="1538643"/>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27,006.00</a:t>
            </a:r>
            <a:endParaRPr lang="es-HN" dirty="0"/>
          </a:p>
        </p:txBody>
      </p:sp>
      <p:sp>
        <p:nvSpPr>
          <p:cNvPr id="23" name="Rectángulo 22"/>
          <p:cNvSpPr/>
          <p:nvPr/>
        </p:nvSpPr>
        <p:spPr>
          <a:xfrm>
            <a:off x="2593916" y="4539690"/>
            <a:ext cx="354584"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 </a:t>
            </a:r>
            <a:r>
              <a:rPr lang="es-HN" dirty="0" smtClean="0">
                <a:latin typeface="Calibri" panose="020F0502020204030204" pitchFamily="34" charset="0"/>
                <a:cs typeface="Times New Roman" panose="02020603050405020304" pitchFamily="18" charset="0"/>
              </a:rPr>
              <a:t>9</a:t>
            </a:r>
            <a:endParaRPr lang="es-HN" dirty="0"/>
          </a:p>
        </p:txBody>
      </p:sp>
      <p:sp>
        <p:nvSpPr>
          <p:cNvPr id="24" name="Rectángulo 23"/>
          <p:cNvSpPr/>
          <p:nvPr/>
        </p:nvSpPr>
        <p:spPr>
          <a:xfrm>
            <a:off x="4436327" y="4539690"/>
            <a:ext cx="354584"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 1</a:t>
            </a:r>
            <a:endParaRPr lang="es-HN" dirty="0"/>
          </a:p>
        </p:txBody>
      </p:sp>
      <p:sp>
        <p:nvSpPr>
          <p:cNvPr id="25" name="Rectángulo 24"/>
          <p:cNvSpPr/>
          <p:nvPr/>
        </p:nvSpPr>
        <p:spPr>
          <a:xfrm>
            <a:off x="5711048" y="4539690"/>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63,200.00</a:t>
            </a:r>
            <a:endParaRPr lang="es-HN" dirty="0"/>
          </a:p>
        </p:txBody>
      </p:sp>
      <p:sp>
        <p:nvSpPr>
          <p:cNvPr id="26" name="Rectángulo 25"/>
          <p:cNvSpPr/>
          <p:nvPr/>
        </p:nvSpPr>
        <p:spPr>
          <a:xfrm>
            <a:off x="8207155" y="4460472"/>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103,800.00</a:t>
            </a:r>
            <a:endParaRPr lang="es-HN" dirty="0"/>
          </a:p>
        </p:txBody>
      </p:sp>
      <p:sp>
        <p:nvSpPr>
          <p:cNvPr id="27" name="Rectángulo 26"/>
          <p:cNvSpPr/>
          <p:nvPr/>
        </p:nvSpPr>
        <p:spPr>
          <a:xfrm>
            <a:off x="10864392" y="4539690"/>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40,600.00</a:t>
            </a:r>
            <a:endParaRPr lang="es-HN" dirty="0"/>
          </a:p>
        </p:txBody>
      </p:sp>
      <p:sp>
        <p:nvSpPr>
          <p:cNvPr id="28" name="Rectángulo 27"/>
          <p:cNvSpPr/>
          <p:nvPr/>
        </p:nvSpPr>
        <p:spPr>
          <a:xfrm>
            <a:off x="2646814" y="2433973"/>
            <a:ext cx="301686"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3</a:t>
            </a:r>
            <a:endParaRPr lang="es-HN" dirty="0"/>
          </a:p>
        </p:txBody>
      </p:sp>
      <p:sp>
        <p:nvSpPr>
          <p:cNvPr id="29" name="Rectángulo 28"/>
          <p:cNvSpPr/>
          <p:nvPr/>
        </p:nvSpPr>
        <p:spPr>
          <a:xfrm>
            <a:off x="4462776" y="2440106"/>
            <a:ext cx="301686"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2</a:t>
            </a:r>
            <a:endParaRPr lang="es-HN" dirty="0"/>
          </a:p>
        </p:txBody>
      </p:sp>
      <p:sp>
        <p:nvSpPr>
          <p:cNvPr id="30" name="Rectángulo 29"/>
          <p:cNvSpPr/>
          <p:nvPr/>
        </p:nvSpPr>
        <p:spPr>
          <a:xfrm>
            <a:off x="5740642" y="2438094"/>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76,000.00</a:t>
            </a:r>
            <a:endParaRPr lang="es-HN" dirty="0"/>
          </a:p>
        </p:txBody>
      </p:sp>
      <p:sp>
        <p:nvSpPr>
          <p:cNvPr id="31" name="Rectángulo 30"/>
          <p:cNvSpPr/>
          <p:nvPr/>
        </p:nvSpPr>
        <p:spPr>
          <a:xfrm>
            <a:off x="8207155" y="2415809"/>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76,000.00</a:t>
            </a:r>
            <a:endParaRPr lang="es-HN" dirty="0"/>
          </a:p>
        </p:txBody>
      </p:sp>
      <p:sp>
        <p:nvSpPr>
          <p:cNvPr id="32" name="Rectángulo 31"/>
          <p:cNvSpPr/>
          <p:nvPr/>
        </p:nvSpPr>
        <p:spPr>
          <a:xfrm>
            <a:off x="11291765" y="2407903"/>
            <a:ext cx="801823"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0.00</a:t>
            </a:r>
            <a:endParaRPr lang="es-HN" dirty="0"/>
          </a:p>
        </p:txBody>
      </p:sp>
      <p:sp>
        <p:nvSpPr>
          <p:cNvPr id="33" name="Rectángulo 32"/>
          <p:cNvSpPr/>
          <p:nvPr/>
        </p:nvSpPr>
        <p:spPr>
          <a:xfrm>
            <a:off x="2529796" y="5271165"/>
            <a:ext cx="418704"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30</a:t>
            </a:r>
            <a:endParaRPr lang="es-HN" dirty="0"/>
          </a:p>
        </p:txBody>
      </p:sp>
      <p:sp>
        <p:nvSpPr>
          <p:cNvPr id="34" name="Rectángulo 33"/>
          <p:cNvSpPr/>
          <p:nvPr/>
        </p:nvSpPr>
        <p:spPr>
          <a:xfrm>
            <a:off x="4409878" y="5286371"/>
            <a:ext cx="354584"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 1</a:t>
            </a:r>
            <a:endParaRPr lang="es-HN" dirty="0"/>
          </a:p>
        </p:txBody>
      </p:sp>
      <p:sp>
        <p:nvSpPr>
          <p:cNvPr id="35" name="Rectángulo 34"/>
          <p:cNvSpPr/>
          <p:nvPr/>
        </p:nvSpPr>
        <p:spPr>
          <a:xfrm>
            <a:off x="5652539" y="5286371"/>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331,000.00</a:t>
            </a:r>
            <a:endParaRPr lang="es-HN" dirty="0"/>
          </a:p>
        </p:txBody>
      </p:sp>
      <p:sp>
        <p:nvSpPr>
          <p:cNvPr id="36" name="Rectángulo 35"/>
          <p:cNvSpPr/>
          <p:nvPr/>
        </p:nvSpPr>
        <p:spPr>
          <a:xfrm>
            <a:off x="8265664" y="5272318"/>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329,800.00</a:t>
            </a:r>
            <a:endParaRPr lang="es-HN" dirty="0"/>
          </a:p>
        </p:txBody>
      </p:sp>
      <p:sp>
        <p:nvSpPr>
          <p:cNvPr id="37" name="Rectángulo 36"/>
          <p:cNvSpPr/>
          <p:nvPr/>
        </p:nvSpPr>
        <p:spPr>
          <a:xfrm>
            <a:off x="10864392" y="5263624"/>
            <a:ext cx="131638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  1,200.00</a:t>
            </a:r>
            <a:endParaRPr lang="es-HN" dirty="0"/>
          </a:p>
        </p:txBody>
      </p:sp>
      <p:sp>
        <p:nvSpPr>
          <p:cNvPr id="38" name="Rectángulo 37"/>
          <p:cNvSpPr/>
          <p:nvPr/>
        </p:nvSpPr>
        <p:spPr>
          <a:xfrm>
            <a:off x="2646814" y="3484247"/>
            <a:ext cx="418704"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47</a:t>
            </a:r>
            <a:endParaRPr lang="es-HN" dirty="0"/>
          </a:p>
        </p:txBody>
      </p:sp>
      <p:sp>
        <p:nvSpPr>
          <p:cNvPr id="39" name="Rectángulo 38"/>
          <p:cNvSpPr/>
          <p:nvPr/>
        </p:nvSpPr>
        <p:spPr>
          <a:xfrm>
            <a:off x="4489225" y="3505428"/>
            <a:ext cx="301686"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8</a:t>
            </a:r>
            <a:endParaRPr lang="es-HN" dirty="0"/>
          </a:p>
        </p:txBody>
      </p:sp>
      <p:sp>
        <p:nvSpPr>
          <p:cNvPr id="40" name="Rectángulo 39"/>
          <p:cNvSpPr/>
          <p:nvPr/>
        </p:nvSpPr>
        <p:spPr>
          <a:xfrm>
            <a:off x="5740642" y="3484247"/>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753,200.00</a:t>
            </a:r>
            <a:endParaRPr lang="es-HN" dirty="0"/>
          </a:p>
        </p:txBody>
      </p:sp>
      <p:sp>
        <p:nvSpPr>
          <p:cNvPr id="41" name="Rectángulo 40"/>
          <p:cNvSpPr/>
          <p:nvPr/>
        </p:nvSpPr>
        <p:spPr>
          <a:xfrm>
            <a:off x="8265664" y="3504575"/>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697,625.00</a:t>
            </a:r>
            <a:endParaRPr lang="es-HN" dirty="0"/>
          </a:p>
        </p:txBody>
      </p:sp>
      <p:sp>
        <p:nvSpPr>
          <p:cNvPr id="42" name="Rectángulo 41"/>
          <p:cNvSpPr/>
          <p:nvPr/>
        </p:nvSpPr>
        <p:spPr>
          <a:xfrm>
            <a:off x="10864392" y="3472484"/>
            <a:ext cx="1327608" cy="369332"/>
          </a:xfrm>
          <a:prstGeom prst="rect">
            <a:avLst/>
          </a:prstGeom>
        </p:spPr>
        <p:txBody>
          <a:bodyPr wrap="squar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55,575.00</a:t>
            </a:r>
            <a:endParaRPr lang="es-HN" dirty="0"/>
          </a:p>
        </p:txBody>
      </p:sp>
      <p:sp>
        <p:nvSpPr>
          <p:cNvPr id="44" name="Rectángulo 43"/>
          <p:cNvSpPr/>
          <p:nvPr/>
        </p:nvSpPr>
        <p:spPr>
          <a:xfrm>
            <a:off x="2529796" y="6112270"/>
            <a:ext cx="418704"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68</a:t>
            </a:r>
            <a:endParaRPr lang="es-HN" dirty="0"/>
          </a:p>
        </p:txBody>
      </p:sp>
      <p:sp>
        <p:nvSpPr>
          <p:cNvPr id="45" name="Rectángulo 44"/>
          <p:cNvSpPr/>
          <p:nvPr/>
        </p:nvSpPr>
        <p:spPr>
          <a:xfrm>
            <a:off x="4440624" y="6112270"/>
            <a:ext cx="471604"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 </a:t>
            </a:r>
            <a:r>
              <a:rPr lang="es-HN" dirty="0" smtClean="0">
                <a:latin typeface="Calibri" panose="020F0502020204030204" pitchFamily="34" charset="0"/>
                <a:cs typeface="Times New Roman" panose="02020603050405020304" pitchFamily="18" charset="0"/>
              </a:rPr>
              <a:t>17</a:t>
            </a:r>
            <a:endParaRPr lang="es-HN" dirty="0"/>
          </a:p>
        </p:txBody>
      </p:sp>
      <p:sp>
        <p:nvSpPr>
          <p:cNvPr id="46" name="Rectángulo 45"/>
          <p:cNvSpPr/>
          <p:nvPr/>
        </p:nvSpPr>
        <p:spPr>
          <a:xfrm>
            <a:off x="5652539" y="6112270"/>
            <a:ext cx="1619354"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1,268,400.00</a:t>
            </a:r>
            <a:endParaRPr lang="es-HN" dirty="0"/>
          </a:p>
        </p:txBody>
      </p:sp>
      <p:sp>
        <p:nvSpPr>
          <p:cNvPr id="47" name="Rectángulo 46"/>
          <p:cNvSpPr/>
          <p:nvPr/>
        </p:nvSpPr>
        <p:spPr>
          <a:xfrm>
            <a:off x="8178300" y="6135803"/>
            <a:ext cx="1619354"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1,266,381.66</a:t>
            </a:r>
            <a:endParaRPr lang="es-HN" dirty="0"/>
          </a:p>
        </p:txBody>
      </p:sp>
      <p:sp>
        <p:nvSpPr>
          <p:cNvPr id="48" name="Rectángulo 47"/>
          <p:cNvSpPr/>
          <p:nvPr/>
        </p:nvSpPr>
        <p:spPr>
          <a:xfrm>
            <a:off x="10864392" y="6113402"/>
            <a:ext cx="121058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2,018.00</a:t>
            </a:r>
            <a:endParaRPr lang="es-HN" dirty="0"/>
          </a:p>
        </p:txBody>
      </p:sp>
    </p:spTree>
    <p:extLst>
      <p:ext uri="{BB962C8B-B14F-4D97-AF65-F5344CB8AC3E}">
        <p14:creationId xmlns:p14="http://schemas.microsoft.com/office/powerpoint/2010/main" val="5699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84544" y="774160"/>
            <a:ext cx="1018227" cy="523220"/>
          </a:xfrm>
          <a:prstGeom prst="rect">
            <a:avLst/>
          </a:prstGeom>
        </p:spPr>
        <p:txBody>
          <a:bodyPr wrap="none">
            <a:spAutoFit/>
          </a:bodyPr>
          <a:lstStyle/>
          <a:p>
            <a:r>
              <a:rPr lang="es-HN" sz="2800" dirty="0"/>
              <a:t>Sede</a:t>
            </a:r>
            <a:r>
              <a:rPr lang="es-HN" sz="2800" dirty="0">
                <a:latin typeface="Calibri" panose="020F0502020204030204" pitchFamily="34" charset="0"/>
                <a:ea typeface="Calibri" panose="020F0502020204030204" pitchFamily="34" charset="0"/>
                <a:cs typeface="Times New Roman" panose="02020603050405020304" pitchFamily="18" charset="0"/>
              </a:rPr>
              <a:t> </a:t>
            </a:r>
            <a:endParaRPr lang="es-HN" sz="2800" dirty="0"/>
          </a:p>
        </p:txBody>
      </p:sp>
      <p:sp>
        <p:nvSpPr>
          <p:cNvPr id="6" name="Rectángulo 5"/>
          <p:cNvSpPr/>
          <p:nvPr/>
        </p:nvSpPr>
        <p:spPr>
          <a:xfrm>
            <a:off x="2029633" y="87939"/>
            <a:ext cx="1653384" cy="1261884"/>
          </a:xfrm>
          <a:prstGeom prst="rect">
            <a:avLst/>
          </a:prstGeom>
        </p:spPr>
        <p:txBody>
          <a:bodyPr wrap="square">
            <a:spAutoFit/>
          </a:bodyPr>
          <a:lstStyle/>
          <a:p>
            <a:pPr algn="ctr"/>
            <a:r>
              <a:rPr lang="es-HN" sz="2400" dirty="0" smtClean="0"/>
              <a:t>Docentes Frente</a:t>
            </a:r>
          </a:p>
          <a:p>
            <a:pPr algn="ctr"/>
            <a:r>
              <a:rPr lang="es-HN" sz="2400" dirty="0" smtClean="0"/>
              <a:t>Alumnos</a:t>
            </a:r>
            <a:r>
              <a:rPr lang="es-HN" sz="2800" dirty="0" smtClean="0"/>
              <a:t>  </a:t>
            </a:r>
            <a:endParaRPr lang="es-HN" sz="2800" dirty="0"/>
          </a:p>
        </p:txBody>
      </p:sp>
      <p:sp>
        <p:nvSpPr>
          <p:cNvPr id="7" name="Rectángulo 6"/>
          <p:cNvSpPr/>
          <p:nvPr/>
        </p:nvSpPr>
        <p:spPr>
          <a:xfrm>
            <a:off x="3417843" y="481081"/>
            <a:ext cx="2648980" cy="830997"/>
          </a:xfrm>
          <a:prstGeom prst="rect">
            <a:avLst/>
          </a:prstGeom>
        </p:spPr>
        <p:txBody>
          <a:bodyPr wrap="square">
            <a:spAutoFit/>
          </a:bodyPr>
          <a:lstStyle/>
          <a:p>
            <a:pPr algn="ctr"/>
            <a:r>
              <a:rPr lang="es-HN" sz="2400" dirty="0"/>
              <a:t>Personal Administrativo </a:t>
            </a:r>
          </a:p>
        </p:txBody>
      </p:sp>
      <p:sp>
        <p:nvSpPr>
          <p:cNvPr id="8" name="Rectángulo 7"/>
          <p:cNvSpPr/>
          <p:nvPr/>
        </p:nvSpPr>
        <p:spPr>
          <a:xfrm>
            <a:off x="5948292" y="874935"/>
            <a:ext cx="1207382" cy="461665"/>
          </a:xfrm>
          <a:prstGeom prst="rect">
            <a:avLst/>
          </a:prstGeom>
        </p:spPr>
        <p:txBody>
          <a:bodyPr wrap="none">
            <a:spAutoFit/>
          </a:bodyPr>
          <a:lstStyle/>
          <a:p>
            <a:r>
              <a:rPr lang="es-HN" sz="2400" dirty="0"/>
              <a:t>Ingreso</a:t>
            </a:r>
          </a:p>
        </p:txBody>
      </p:sp>
      <p:sp>
        <p:nvSpPr>
          <p:cNvPr id="9" name="Rectángulo 8"/>
          <p:cNvSpPr/>
          <p:nvPr/>
        </p:nvSpPr>
        <p:spPr>
          <a:xfrm>
            <a:off x="8539614" y="861361"/>
            <a:ext cx="1241045" cy="461665"/>
          </a:xfrm>
          <a:prstGeom prst="rect">
            <a:avLst/>
          </a:prstGeom>
        </p:spPr>
        <p:txBody>
          <a:bodyPr wrap="none">
            <a:spAutoFit/>
          </a:bodyPr>
          <a:lstStyle/>
          <a:p>
            <a:r>
              <a:rPr lang="es-HN" sz="2400" dirty="0"/>
              <a:t>Egresos</a:t>
            </a:r>
          </a:p>
        </p:txBody>
      </p:sp>
      <p:sp>
        <p:nvSpPr>
          <p:cNvPr id="11" name="Rectángulo 10"/>
          <p:cNvSpPr/>
          <p:nvPr/>
        </p:nvSpPr>
        <p:spPr>
          <a:xfrm>
            <a:off x="10976225" y="841372"/>
            <a:ext cx="966931" cy="470706"/>
          </a:xfrm>
          <a:prstGeom prst="rect">
            <a:avLst/>
          </a:prstGeom>
        </p:spPr>
        <p:txBody>
          <a:bodyPr wrap="none">
            <a:spAutoFit/>
          </a:bodyPr>
          <a:lstStyle/>
          <a:p>
            <a:pPr>
              <a:lnSpc>
                <a:spcPct val="107000"/>
              </a:lnSpc>
              <a:spcAft>
                <a:spcPts val="800"/>
              </a:spcAft>
            </a:pPr>
            <a:r>
              <a:rPr lang="es-HN" sz="2400" dirty="0"/>
              <a:t>saldo</a:t>
            </a:r>
            <a:r>
              <a:rPr lang="es-HN" dirty="0">
                <a:latin typeface="Calibri" panose="020F0502020204030204" pitchFamily="34" charset="0"/>
                <a:ea typeface="Calibri" panose="020F0502020204030204" pitchFamily="34" charset="0"/>
                <a:cs typeface="Times New Roman" panose="02020603050405020304" pitchFamily="18" charset="0"/>
              </a:rPr>
              <a:t> </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ángulo 1"/>
          <p:cNvSpPr/>
          <p:nvPr/>
        </p:nvSpPr>
        <p:spPr>
          <a:xfrm>
            <a:off x="1" y="1558299"/>
            <a:ext cx="1894114" cy="923330"/>
          </a:xfrm>
          <a:prstGeom prst="rect">
            <a:avLst/>
          </a:prstGeom>
        </p:spPr>
        <p:txBody>
          <a:bodyPr wrap="square">
            <a:spAutoFit/>
          </a:bodyPr>
          <a:lstStyle/>
          <a:p>
            <a:pPr algn="ctr"/>
            <a:r>
              <a:rPr lang="es-HN" dirty="0">
                <a:latin typeface="Calibri" panose="020F0502020204030204" pitchFamily="34" charset="0"/>
                <a:cs typeface="Arial" panose="020B0604020202020204" pitchFamily="34" charset="0"/>
              </a:rPr>
              <a:t>Instituto Técnico  Brassavola Digbyana </a:t>
            </a:r>
          </a:p>
        </p:txBody>
      </p:sp>
      <p:sp>
        <p:nvSpPr>
          <p:cNvPr id="3" name="Rectángulo 2"/>
          <p:cNvSpPr/>
          <p:nvPr/>
        </p:nvSpPr>
        <p:spPr>
          <a:xfrm>
            <a:off x="1" y="2675905"/>
            <a:ext cx="1894114" cy="923330"/>
          </a:xfrm>
          <a:prstGeom prst="rect">
            <a:avLst/>
          </a:prstGeom>
        </p:spPr>
        <p:txBody>
          <a:bodyPr wrap="square">
            <a:spAutoFit/>
          </a:bodyPr>
          <a:lstStyle/>
          <a:p>
            <a:pPr algn="ctr"/>
            <a:r>
              <a:rPr lang="es-HN" dirty="0">
                <a:latin typeface="Calibri" panose="020F0502020204030204" pitchFamily="34" charset="0"/>
                <a:cs typeface="Arial" panose="020B0604020202020204" pitchFamily="34" charset="0"/>
              </a:rPr>
              <a:t>Instituto Técnico  Francisco Rodas Hernández</a:t>
            </a:r>
          </a:p>
        </p:txBody>
      </p:sp>
      <p:sp>
        <p:nvSpPr>
          <p:cNvPr id="4" name="Rectángulo 3"/>
          <p:cNvSpPr/>
          <p:nvPr/>
        </p:nvSpPr>
        <p:spPr>
          <a:xfrm>
            <a:off x="1" y="3785461"/>
            <a:ext cx="1813766" cy="369332"/>
          </a:xfrm>
          <a:prstGeom prst="rect">
            <a:avLst/>
          </a:prstGeom>
        </p:spPr>
        <p:txBody>
          <a:bodyPr wrap="none">
            <a:spAutoFit/>
          </a:bodyPr>
          <a:lstStyle/>
          <a:p>
            <a:r>
              <a:rPr lang="es-HN" dirty="0">
                <a:latin typeface="Calibri" panose="020F0502020204030204" pitchFamily="34" charset="0"/>
                <a:cs typeface="Arial" panose="020B0604020202020204" pitchFamily="34" charset="0"/>
              </a:rPr>
              <a:t>Instituto  Maraita</a:t>
            </a:r>
          </a:p>
        </p:txBody>
      </p:sp>
      <p:sp>
        <p:nvSpPr>
          <p:cNvPr id="18" name="Rectángulo 17"/>
          <p:cNvSpPr/>
          <p:nvPr/>
        </p:nvSpPr>
        <p:spPr>
          <a:xfrm>
            <a:off x="-45469" y="4289277"/>
            <a:ext cx="1859236" cy="923330"/>
          </a:xfrm>
          <a:prstGeom prst="rect">
            <a:avLst/>
          </a:prstGeom>
        </p:spPr>
        <p:txBody>
          <a:bodyPr wrap="square">
            <a:spAutoFit/>
          </a:bodyPr>
          <a:lstStyle/>
          <a:p>
            <a:pPr algn="ctr"/>
            <a:r>
              <a:rPr lang="es-HN" dirty="0">
                <a:latin typeface="Calibri" panose="020F0502020204030204" pitchFamily="34" charset="0"/>
                <a:cs typeface="Arial" panose="020B0604020202020204" pitchFamily="34" charset="0"/>
              </a:rPr>
              <a:t>Instituto Malcon Donal Sanchez Ponce </a:t>
            </a:r>
          </a:p>
        </p:txBody>
      </p:sp>
      <p:sp>
        <p:nvSpPr>
          <p:cNvPr id="19" name="Rectángulo 18"/>
          <p:cNvSpPr/>
          <p:nvPr/>
        </p:nvSpPr>
        <p:spPr>
          <a:xfrm>
            <a:off x="19628" y="5256318"/>
            <a:ext cx="1874487" cy="646331"/>
          </a:xfrm>
          <a:prstGeom prst="rect">
            <a:avLst/>
          </a:prstGeom>
        </p:spPr>
        <p:txBody>
          <a:bodyPr wrap="square">
            <a:spAutoFit/>
          </a:bodyPr>
          <a:lstStyle/>
          <a:p>
            <a:r>
              <a:rPr lang="es-HN" dirty="0">
                <a:latin typeface="Calibri" panose="020F0502020204030204" pitchFamily="34" charset="0"/>
              </a:rPr>
              <a:t>Instituto </a:t>
            </a:r>
            <a:r>
              <a:rPr lang="es-HN" dirty="0" smtClean="0">
                <a:latin typeface="Calibri" panose="020F0502020204030204" pitchFamily="34" charset="0"/>
              </a:rPr>
              <a:t> </a:t>
            </a:r>
            <a:r>
              <a:rPr lang="es-HN" dirty="0">
                <a:latin typeface="Calibri" panose="020F0502020204030204" pitchFamily="34" charset="0"/>
              </a:rPr>
              <a:t>Central Vicente Cáceres</a:t>
            </a:r>
          </a:p>
        </p:txBody>
      </p:sp>
      <p:sp>
        <p:nvSpPr>
          <p:cNvPr id="20" name="Rectángulo 19"/>
          <p:cNvSpPr/>
          <p:nvPr/>
        </p:nvSpPr>
        <p:spPr>
          <a:xfrm>
            <a:off x="19628" y="6027003"/>
            <a:ext cx="1874487" cy="923330"/>
          </a:xfrm>
          <a:prstGeom prst="rect">
            <a:avLst/>
          </a:prstGeom>
        </p:spPr>
        <p:txBody>
          <a:bodyPr wrap="square">
            <a:spAutoFit/>
          </a:bodyPr>
          <a:lstStyle/>
          <a:p>
            <a:pPr algn="ctr"/>
            <a:r>
              <a:rPr lang="es-HN" dirty="0">
                <a:latin typeface="Calibri" panose="020F0502020204030204" pitchFamily="34" charset="0"/>
              </a:rPr>
              <a:t>Instituto Técnico  Carlos Roberto Flores </a:t>
            </a:r>
          </a:p>
        </p:txBody>
      </p:sp>
      <p:sp>
        <p:nvSpPr>
          <p:cNvPr id="21" name="Rectángulo 20"/>
          <p:cNvSpPr/>
          <p:nvPr/>
        </p:nvSpPr>
        <p:spPr>
          <a:xfrm>
            <a:off x="2705482" y="3137570"/>
            <a:ext cx="301686"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3</a:t>
            </a:r>
            <a:endParaRPr lang="es-HN" dirty="0"/>
          </a:p>
        </p:txBody>
      </p:sp>
      <p:sp>
        <p:nvSpPr>
          <p:cNvPr id="22" name="Rectángulo 21"/>
          <p:cNvSpPr/>
          <p:nvPr/>
        </p:nvSpPr>
        <p:spPr>
          <a:xfrm>
            <a:off x="4360110" y="3137570"/>
            <a:ext cx="301686"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1</a:t>
            </a:r>
            <a:endParaRPr lang="es-HN" dirty="0"/>
          </a:p>
        </p:txBody>
      </p:sp>
      <p:sp>
        <p:nvSpPr>
          <p:cNvPr id="23" name="Rectángulo 22"/>
          <p:cNvSpPr/>
          <p:nvPr/>
        </p:nvSpPr>
        <p:spPr>
          <a:xfrm>
            <a:off x="5810662" y="3173572"/>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19,200.00</a:t>
            </a:r>
            <a:endParaRPr lang="es-HN" dirty="0"/>
          </a:p>
        </p:txBody>
      </p:sp>
      <p:sp>
        <p:nvSpPr>
          <p:cNvPr id="24" name="Rectángulo 23"/>
          <p:cNvSpPr/>
          <p:nvPr/>
        </p:nvSpPr>
        <p:spPr>
          <a:xfrm>
            <a:off x="8496332" y="3217898"/>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19,200.00</a:t>
            </a:r>
            <a:endParaRPr lang="es-HN" dirty="0"/>
          </a:p>
        </p:txBody>
      </p:sp>
      <p:sp>
        <p:nvSpPr>
          <p:cNvPr id="25" name="Rectángulo 24"/>
          <p:cNvSpPr/>
          <p:nvPr/>
        </p:nvSpPr>
        <p:spPr>
          <a:xfrm>
            <a:off x="11268279" y="3217898"/>
            <a:ext cx="801823"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0.00</a:t>
            </a:r>
            <a:endParaRPr lang="es-HN" dirty="0"/>
          </a:p>
        </p:txBody>
      </p:sp>
      <p:sp>
        <p:nvSpPr>
          <p:cNvPr id="26" name="Rectángulo 25"/>
          <p:cNvSpPr/>
          <p:nvPr/>
        </p:nvSpPr>
        <p:spPr>
          <a:xfrm>
            <a:off x="2705482" y="2112297"/>
            <a:ext cx="301686"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9</a:t>
            </a:r>
            <a:endParaRPr lang="es-HN" dirty="0"/>
          </a:p>
        </p:txBody>
      </p:sp>
      <p:sp>
        <p:nvSpPr>
          <p:cNvPr id="27" name="Rectángulo 26"/>
          <p:cNvSpPr/>
          <p:nvPr/>
        </p:nvSpPr>
        <p:spPr>
          <a:xfrm>
            <a:off x="4360110" y="2112297"/>
            <a:ext cx="301686"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2</a:t>
            </a:r>
            <a:endParaRPr lang="es-HN" dirty="0"/>
          </a:p>
        </p:txBody>
      </p:sp>
      <p:sp>
        <p:nvSpPr>
          <p:cNvPr id="28" name="Rectángulo 27"/>
          <p:cNvSpPr/>
          <p:nvPr/>
        </p:nvSpPr>
        <p:spPr>
          <a:xfrm>
            <a:off x="5792073" y="2055113"/>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200,800.00</a:t>
            </a:r>
            <a:endParaRPr lang="es-HN" dirty="0"/>
          </a:p>
        </p:txBody>
      </p:sp>
      <p:sp>
        <p:nvSpPr>
          <p:cNvPr id="29" name="Rectángulo 28"/>
          <p:cNvSpPr/>
          <p:nvPr/>
        </p:nvSpPr>
        <p:spPr>
          <a:xfrm>
            <a:off x="8437823" y="2042204"/>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164,000.00</a:t>
            </a:r>
            <a:endParaRPr lang="es-HN" dirty="0"/>
          </a:p>
        </p:txBody>
      </p:sp>
      <p:sp>
        <p:nvSpPr>
          <p:cNvPr id="30" name="Rectángulo 29"/>
          <p:cNvSpPr/>
          <p:nvPr/>
        </p:nvSpPr>
        <p:spPr>
          <a:xfrm>
            <a:off x="10742494" y="2019964"/>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36,800.00</a:t>
            </a:r>
            <a:endParaRPr lang="es-HN" dirty="0"/>
          </a:p>
        </p:txBody>
      </p:sp>
      <p:sp>
        <p:nvSpPr>
          <p:cNvPr id="31" name="Rectángulo 30"/>
          <p:cNvSpPr/>
          <p:nvPr/>
        </p:nvSpPr>
        <p:spPr>
          <a:xfrm>
            <a:off x="2705482" y="5464002"/>
            <a:ext cx="418704"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20</a:t>
            </a:r>
            <a:endParaRPr lang="es-HN" dirty="0"/>
          </a:p>
        </p:txBody>
      </p:sp>
      <p:sp>
        <p:nvSpPr>
          <p:cNvPr id="32" name="Rectángulo 31"/>
          <p:cNvSpPr/>
          <p:nvPr/>
        </p:nvSpPr>
        <p:spPr>
          <a:xfrm>
            <a:off x="4366593" y="5464219"/>
            <a:ext cx="301686"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6</a:t>
            </a:r>
            <a:endParaRPr lang="es-HN" dirty="0"/>
          </a:p>
        </p:txBody>
      </p:sp>
      <p:sp>
        <p:nvSpPr>
          <p:cNvPr id="33" name="Rectángulo 32"/>
          <p:cNvSpPr/>
          <p:nvPr/>
        </p:nvSpPr>
        <p:spPr>
          <a:xfrm>
            <a:off x="5810662" y="5533317"/>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260,000.00</a:t>
            </a:r>
            <a:endParaRPr lang="es-HN" dirty="0"/>
          </a:p>
        </p:txBody>
      </p:sp>
      <p:sp>
        <p:nvSpPr>
          <p:cNvPr id="34" name="Rectángulo 33"/>
          <p:cNvSpPr/>
          <p:nvPr/>
        </p:nvSpPr>
        <p:spPr>
          <a:xfrm>
            <a:off x="8379314" y="5533317"/>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275,872.00</a:t>
            </a:r>
            <a:endParaRPr lang="es-HN" dirty="0"/>
          </a:p>
        </p:txBody>
      </p:sp>
      <p:sp>
        <p:nvSpPr>
          <p:cNvPr id="35" name="Rectángulo 34"/>
          <p:cNvSpPr/>
          <p:nvPr/>
        </p:nvSpPr>
        <p:spPr>
          <a:xfrm>
            <a:off x="10701164" y="5533317"/>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1</a:t>
            </a:r>
            <a:r>
              <a:rPr lang="es-HN" dirty="0" smtClean="0">
                <a:latin typeface="Calibri" panose="020F0502020204030204" pitchFamily="34" charset="0"/>
                <a:ea typeface="Calibri" panose="020F0502020204030204" pitchFamily="34" charset="0"/>
                <a:cs typeface="Times New Roman" panose="02020603050405020304" pitchFamily="18" charset="0"/>
              </a:rPr>
              <a:t>5,872.00</a:t>
            </a:r>
            <a:endParaRPr lang="es-HN" dirty="0"/>
          </a:p>
        </p:txBody>
      </p:sp>
      <p:sp>
        <p:nvSpPr>
          <p:cNvPr id="36" name="Rectángulo 35"/>
          <p:cNvSpPr/>
          <p:nvPr/>
        </p:nvSpPr>
        <p:spPr>
          <a:xfrm>
            <a:off x="5810662" y="3831983"/>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26,000.00</a:t>
            </a:r>
            <a:endParaRPr lang="es-HN" dirty="0"/>
          </a:p>
        </p:txBody>
      </p:sp>
      <p:sp>
        <p:nvSpPr>
          <p:cNvPr id="37" name="Rectángulo 36"/>
          <p:cNvSpPr/>
          <p:nvPr/>
        </p:nvSpPr>
        <p:spPr>
          <a:xfrm>
            <a:off x="8496332" y="3835327"/>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25,800.00</a:t>
            </a:r>
            <a:endParaRPr lang="es-HN" dirty="0"/>
          </a:p>
        </p:txBody>
      </p:sp>
      <p:sp>
        <p:nvSpPr>
          <p:cNvPr id="38" name="Rectángulo 37"/>
          <p:cNvSpPr/>
          <p:nvPr/>
        </p:nvSpPr>
        <p:spPr>
          <a:xfrm>
            <a:off x="11054817" y="3835327"/>
            <a:ext cx="1035861"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200.00</a:t>
            </a:r>
            <a:endParaRPr lang="es-HN" dirty="0"/>
          </a:p>
        </p:txBody>
      </p:sp>
      <p:sp>
        <p:nvSpPr>
          <p:cNvPr id="39" name="Rectángulo 38"/>
          <p:cNvSpPr/>
          <p:nvPr/>
        </p:nvSpPr>
        <p:spPr>
          <a:xfrm>
            <a:off x="5792073" y="4602668"/>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150,476.00</a:t>
            </a:r>
            <a:endParaRPr lang="es-HN" dirty="0"/>
          </a:p>
        </p:txBody>
      </p:sp>
      <p:sp>
        <p:nvSpPr>
          <p:cNvPr id="40" name="Rectángulo 39"/>
          <p:cNvSpPr/>
          <p:nvPr/>
        </p:nvSpPr>
        <p:spPr>
          <a:xfrm>
            <a:off x="2705482" y="3822807"/>
            <a:ext cx="301686"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3</a:t>
            </a:r>
            <a:endParaRPr lang="es-HN" dirty="0"/>
          </a:p>
        </p:txBody>
      </p:sp>
      <p:sp>
        <p:nvSpPr>
          <p:cNvPr id="41" name="Rectángulo 40"/>
          <p:cNvSpPr/>
          <p:nvPr/>
        </p:nvSpPr>
        <p:spPr>
          <a:xfrm>
            <a:off x="4357382" y="3785461"/>
            <a:ext cx="301686"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0</a:t>
            </a:r>
            <a:endParaRPr lang="es-HN" dirty="0"/>
          </a:p>
        </p:txBody>
      </p:sp>
      <p:sp>
        <p:nvSpPr>
          <p:cNvPr id="42" name="Rectángulo 41"/>
          <p:cNvSpPr/>
          <p:nvPr/>
        </p:nvSpPr>
        <p:spPr>
          <a:xfrm>
            <a:off x="8437823" y="4566276"/>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129,600.00</a:t>
            </a:r>
            <a:endParaRPr lang="es-HN" dirty="0"/>
          </a:p>
        </p:txBody>
      </p:sp>
      <p:sp>
        <p:nvSpPr>
          <p:cNvPr id="43" name="Rectángulo 42"/>
          <p:cNvSpPr/>
          <p:nvPr/>
        </p:nvSpPr>
        <p:spPr>
          <a:xfrm>
            <a:off x="2705482" y="4508044"/>
            <a:ext cx="418704"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12</a:t>
            </a:r>
            <a:endParaRPr lang="es-HN" dirty="0"/>
          </a:p>
        </p:txBody>
      </p:sp>
      <p:sp>
        <p:nvSpPr>
          <p:cNvPr id="44" name="Rectángulo 43"/>
          <p:cNvSpPr/>
          <p:nvPr/>
        </p:nvSpPr>
        <p:spPr>
          <a:xfrm>
            <a:off x="4357382" y="4508044"/>
            <a:ext cx="301686"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2</a:t>
            </a:r>
            <a:endParaRPr lang="es-HN" dirty="0"/>
          </a:p>
        </p:txBody>
      </p:sp>
      <p:sp>
        <p:nvSpPr>
          <p:cNvPr id="45" name="Rectángulo 44"/>
          <p:cNvSpPr/>
          <p:nvPr/>
        </p:nvSpPr>
        <p:spPr>
          <a:xfrm>
            <a:off x="2763991" y="6192406"/>
            <a:ext cx="301686"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1</a:t>
            </a:r>
            <a:endParaRPr lang="es-HN" dirty="0"/>
          </a:p>
        </p:txBody>
      </p:sp>
      <p:sp>
        <p:nvSpPr>
          <p:cNvPr id="46" name="Rectángulo 45"/>
          <p:cNvSpPr/>
          <p:nvPr/>
        </p:nvSpPr>
        <p:spPr>
          <a:xfrm>
            <a:off x="4357382" y="6258844"/>
            <a:ext cx="301686"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0</a:t>
            </a:r>
            <a:endParaRPr lang="es-HN" dirty="0"/>
          </a:p>
        </p:txBody>
      </p:sp>
      <p:sp>
        <p:nvSpPr>
          <p:cNvPr id="47" name="Rectángulo 46"/>
          <p:cNvSpPr/>
          <p:nvPr/>
        </p:nvSpPr>
        <p:spPr>
          <a:xfrm>
            <a:off x="5828066" y="6304002"/>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12,500.00</a:t>
            </a:r>
            <a:endParaRPr lang="es-HN" dirty="0"/>
          </a:p>
        </p:txBody>
      </p:sp>
      <p:sp>
        <p:nvSpPr>
          <p:cNvPr id="48" name="Rectángulo 47"/>
          <p:cNvSpPr/>
          <p:nvPr/>
        </p:nvSpPr>
        <p:spPr>
          <a:xfrm>
            <a:off x="8437823" y="6238186"/>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12,500.00</a:t>
            </a:r>
            <a:endParaRPr lang="es-HN" dirty="0"/>
          </a:p>
        </p:txBody>
      </p:sp>
      <p:sp>
        <p:nvSpPr>
          <p:cNvPr id="49" name="Rectángulo 48"/>
          <p:cNvSpPr/>
          <p:nvPr/>
        </p:nvSpPr>
        <p:spPr>
          <a:xfrm>
            <a:off x="10868604" y="4602668"/>
            <a:ext cx="121058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7,900.00</a:t>
            </a:r>
            <a:endParaRPr lang="es-HN" dirty="0"/>
          </a:p>
        </p:txBody>
      </p:sp>
      <p:sp>
        <p:nvSpPr>
          <p:cNvPr id="50" name="Rectángulo 49"/>
          <p:cNvSpPr/>
          <p:nvPr/>
        </p:nvSpPr>
        <p:spPr>
          <a:xfrm>
            <a:off x="11287205" y="6211009"/>
            <a:ext cx="801823"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0.00</a:t>
            </a:r>
            <a:endParaRPr lang="es-HN" dirty="0"/>
          </a:p>
        </p:txBody>
      </p:sp>
    </p:spTree>
    <p:extLst>
      <p:ext uri="{BB962C8B-B14F-4D97-AF65-F5344CB8AC3E}">
        <p14:creationId xmlns:p14="http://schemas.microsoft.com/office/powerpoint/2010/main" val="2898244706"/>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84544" y="774160"/>
            <a:ext cx="1018227" cy="523220"/>
          </a:xfrm>
          <a:prstGeom prst="rect">
            <a:avLst/>
          </a:prstGeom>
        </p:spPr>
        <p:txBody>
          <a:bodyPr wrap="none">
            <a:spAutoFit/>
          </a:bodyPr>
          <a:lstStyle/>
          <a:p>
            <a:r>
              <a:rPr lang="es-HN" sz="2800" dirty="0"/>
              <a:t>Sede</a:t>
            </a:r>
            <a:r>
              <a:rPr lang="es-HN" sz="2800" dirty="0">
                <a:latin typeface="Calibri" panose="020F0502020204030204" pitchFamily="34" charset="0"/>
                <a:ea typeface="Calibri" panose="020F0502020204030204" pitchFamily="34" charset="0"/>
                <a:cs typeface="Times New Roman" panose="02020603050405020304" pitchFamily="18" charset="0"/>
              </a:rPr>
              <a:t> </a:t>
            </a:r>
            <a:endParaRPr lang="es-HN" sz="2800" dirty="0"/>
          </a:p>
        </p:txBody>
      </p:sp>
      <p:sp>
        <p:nvSpPr>
          <p:cNvPr id="6" name="Rectángulo 5"/>
          <p:cNvSpPr/>
          <p:nvPr/>
        </p:nvSpPr>
        <p:spPr>
          <a:xfrm>
            <a:off x="2029633" y="87939"/>
            <a:ext cx="1653384" cy="1261884"/>
          </a:xfrm>
          <a:prstGeom prst="rect">
            <a:avLst/>
          </a:prstGeom>
        </p:spPr>
        <p:txBody>
          <a:bodyPr wrap="square">
            <a:spAutoFit/>
          </a:bodyPr>
          <a:lstStyle/>
          <a:p>
            <a:pPr algn="ctr"/>
            <a:r>
              <a:rPr lang="es-HN" sz="2400" dirty="0" smtClean="0"/>
              <a:t>Docentes Frente</a:t>
            </a:r>
          </a:p>
          <a:p>
            <a:pPr algn="ctr"/>
            <a:r>
              <a:rPr lang="es-HN" sz="2400" dirty="0" smtClean="0"/>
              <a:t>Alumnos</a:t>
            </a:r>
            <a:r>
              <a:rPr lang="es-HN" sz="2800" dirty="0" smtClean="0"/>
              <a:t>  </a:t>
            </a:r>
            <a:endParaRPr lang="es-HN" sz="2800" dirty="0"/>
          </a:p>
        </p:txBody>
      </p:sp>
      <p:sp>
        <p:nvSpPr>
          <p:cNvPr id="7" name="Rectángulo 6"/>
          <p:cNvSpPr/>
          <p:nvPr/>
        </p:nvSpPr>
        <p:spPr>
          <a:xfrm>
            <a:off x="3417843" y="481081"/>
            <a:ext cx="2648980" cy="830997"/>
          </a:xfrm>
          <a:prstGeom prst="rect">
            <a:avLst/>
          </a:prstGeom>
        </p:spPr>
        <p:txBody>
          <a:bodyPr wrap="square">
            <a:spAutoFit/>
          </a:bodyPr>
          <a:lstStyle/>
          <a:p>
            <a:pPr algn="ctr"/>
            <a:r>
              <a:rPr lang="es-HN" sz="2400" dirty="0"/>
              <a:t>Personal Administrativo </a:t>
            </a:r>
          </a:p>
        </p:txBody>
      </p:sp>
      <p:sp>
        <p:nvSpPr>
          <p:cNvPr id="8" name="Rectángulo 7"/>
          <p:cNvSpPr/>
          <p:nvPr/>
        </p:nvSpPr>
        <p:spPr>
          <a:xfrm>
            <a:off x="5948292" y="874935"/>
            <a:ext cx="1207382" cy="461665"/>
          </a:xfrm>
          <a:prstGeom prst="rect">
            <a:avLst/>
          </a:prstGeom>
        </p:spPr>
        <p:txBody>
          <a:bodyPr wrap="none">
            <a:spAutoFit/>
          </a:bodyPr>
          <a:lstStyle/>
          <a:p>
            <a:r>
              <a:rPr lang="es-HN" sz="2400" dirty="0"/>
              <a:t>Ingreso</a:t>
            </a:r>
          </a:p>
        </p:txBody>
      </p:sp>
      <p:sp>
        <p:nvSpPr>
          <p:cNvPr id="9" name="Rectángulo 8"/>
          <p:cNvSpPr/>
          <p:nvPr/>
        </p:nvSpPr>
        <p:spPr>
          <a:xfrm>
            <a:off x="8514921" y="865324"/>
            <a:ext cx="1241045" cy="461665"/>
          </a:xfrm>
          <a:prstGeom prst="rect">
            <a:avLst/>
          </a:prstGeom>
        </p:spPr>
        <p:txBody>
          <a:bodyPr wrap="none">
            <a:spAutoFit/>
          </a:bodyPr>
          <a:lstStyle/>
          <a:p>
            <a:r>
              <a:rPr lang="es-HN" sz="2400" dirty="0"/>
              <a:t>Egresos</a:t>
            </a:r>
          </a:p>
        </p:txBody>
      </p:sp>
      <p:sp>
        <p:nvSpPr>
          <p:cNvPr id="11" name="Rectángulo 10"/>
          <p:cNvSpPr/>
          <p:nvPr/>
        </p:nvSpPr>
        <p:spPr>
          <a:xfrm>
            <a:off x="10976225" y="841372"/>
            <a:ext cx="966931" cy="470706"/>
          </a:xfrm>
          <a:prstGeom prst="rect">
            <a:avLst/>
          </a:prstGeom>
        </p:spPr>
        <p:txBody>
          <a:bodyPr wrap="none">
            <a:spAutoFit/>
          </a:bodyPr>
          <a:lstStyle/>
          <a:p>
            <a:pPr>
              <a:lnSpc>
                <a:spcPct val="107000"/>
              </a:lnSpc>
              <a:spcAft>
                <a:spcPts val="800"/>
              </a:spcAft>
            </a:pPr>
            <a:r>
              <a:rPr lang="es-HN" sz="2400" dirty="0"/>
              <a:t>saldo</a:t>
            </a:r>
            <a:r>
              <a:rPr lang="es-HN" dirty="0">
                <a:latin typeface="Calibri" panose="020F0502020204030204" pitchFamily="34" charset="0"/>
                <a:ea typeface="Calibri" panose="020F0502020204030204" pitchFamily="34" charset="0"/>
                <a:cs typeface="Times New Roman" panose="02020603050405020304" pitchFamily="18" charset="0"/>
              </a:rPr>
              <a:t> </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0" y="1496812"/>
            <a:ext cx="1940767" cy="923330"/>
          </a:xfrm>
          <a:prstGeom prst="rect">
            <a:avLst/>
          </a:prstGeom>
        </p:spPr>
        <p:txBody>
          <a:bodyPr wrap="square">
            <a:spAutoFit/>
          </a:bodyPr>
          <a:lstStyle/>
          <a:p>
            <a:pPr algn="ctr"/>
            <a:r>
              <a:rPr lang="es-HN" dirty="0">
                <a:latin typeface="Arial" panose="020B0604020202020204" pitchFamily="34" charset="0"/>
                <a:cs typeface="Arial" panose="020B0604020202020204" pitchFamily="34" charset="0"/>
              </a:rPr>
              <a:t>Instituto Técnico  Abelardo R. Fortín </a:t>
            </a:r>
          </a:p>
        </p:txBody>
      </p:sp>
      <p:sp>
        <p:nvSpPr>
          <p:cNvPr id="12" name="Rectángulo 11"/>
          <p:cNvSpPr/>
          <p:nvPr/>
        </p:nvSpPr>
        <p:spPr>
          <a:xfrm>
            <a:off x="-2554" y="2619574"/>
            <a:ext cx="1878007" cy="923330"/>
          </a:xfrm>
          <a:prstGeom prst="rect">
            <a:avLst/>
          </a:prstGeom>
        </p:spPr>
        <p:txBody>
          <a:bodyPr wrap="square">
            <a:spAutoFit/>
          </a:bodyPr>
          <a:lstStyle/>
          <a:p>
            <a:pPr algn="ctr"/>
            <a:r>
              <a:rPr lang="es-HN" dirty="0">
                <a:latin typeface="Arial" panose="020B0604020202020204" pitchFamily="34" charset="0"/>
                <a:cs typeface="Arial" panose="020B0604020202020204" pitchFamily="34" charset="0"/>
              </a:rPr>
              <a:t>Instituto Técnico  Francisco Miranda</a:t>
            </a:r>
          </a:p>
        </p:txBody>
      </p:sp>
      <p:sp>
        <p:nvSpPr>
          <p:cNvPr id="17" name="Rectángulo 16"/>
          <p:cNvSpPr/>
          <p:nvPr/>
        </p:nvSpPr>
        <p:spPr>
          <a:xfrm>
            <a:off x="2646973" y="2050810"/>
            <a:ext cx="418704"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22</a:t>
            </a:r>
            <a:endParaRPr lang="es-HN" dirty="0"/>
          </a:p>
        </p:txBody>
      </p:sp>
      <p:sp>
        <p:nvSpPr>
          <p:cNvPr id="21" name="Rectángulo 20"/>
          <p:cNvSpPr/>
          <p:nvPr/>
        </p:nvSpPr>
        <p:spPr>
          <a:xfrm>
            <a:off x="4422899" y="2050810"/>
            <a:ext cx="301686"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4</a:t>
            </a:r>
            <a:endParaRPr lang="es-HN" dirty="0"/>
          </a:p>
        </p:txBody>
      </p:sp>
      <p:sp>
        <p:nvSpPr>
          <p:cNvPr id="22" name="Rectángulo 21"/>
          <p:cNvSpPr/>
          <p:nvPr/>
        </p:nvSpPr>
        <p:spPr>
          <a:xfrm>
            <a:off x="5810662" y="2050810"/>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331,200.00</a:t>
            </a:r>
            <a:endParaRPr lang="es-HN" dirty="0"/>
          </a:p>
        </p:txBody>
      </p:sp>
      <p:sp>
        <p:nvSpPr>
          <p:cNvPr id="23" name="Rectángulo 22"/>
          <p:cNvSpPr/>
          <p:nvPr/>
        </p:nvSpPr>
        <p:spPr>
          <a:xfrm>
            <a:off x="8413130" y="2050810"/>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289,076.00</a:t>
            </a:r>
            <a:endParaRPr lang="es-HN" dirty="0"/>
          </a:p>
        </p:txBody>
      </p:sp>
      <p:sp>
        <p:nvSpPr>
          <p:cNvPr id="24" name="Rectángulo 23"/>
          <p:cNvSpPr/>
          <p:nvPr/>
        </p:nvSpPr>
        <p:spPr>
          <a:xfrm>
            <a:off x="10737377" y="2050810"/>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42,124.00</a:t>
            </a:r>
            <a:endParaRPr lang="es-HN" dirty="0"/>
          </a:p>
        </p:txBody>
      </p:sp>
      <p:sp>
        <p:nvSpPr>
          <p:cNvPr id="25" name="Rectángulo 24"/>
          <p:cNvSpPr/>
          <p:nvPr/>
        </p:nvSpPr>
        <p:spPr>
          <a:xfrm>
            <a:off x="2646973" y="3121129"/>
            <a:ext cx="354584"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 </a:t>
            </a:r>
            <a:r>
              <a:rPr lang="es-HN" dirty="0" smtClean="0">
                <a:latin typeface="Calibri" panose="020F0502020204030204" pitchFamily="34" charset="0"/>
                <a:cs typeface="Times New Roman" panose="02020603050405020304" pitchFamily="18" charset="0"/>
              </a:rPr>
              <a:t>9</a:t>
            </a:r>
            <a:endParaRPr lang="es-HN" dirty="0"/>
          </a:p>
        </p:txBody>
      </p:sp>
      <p:sp>
        <p:nvSpPr>
          <p:cNvPr id="26" name="Rectángulo 25"/>
          <p:cNvSpPr/>
          <p:nvPr/>
        </p:nvSpPr>
        <p:spPr>
          <a:xfrm>
            <a:off x="4422899" y="3121129"/>
            <a:ext cx="301686" cy="369332"/>
          </a:xfrm>
          <a:prstGeom prst="rect">
            <a:avLst/>
          </a:prstGeom>
        </p:spPr>
        <p:txBody>
          <a:bodyPr wrap="none">
            <a:spAutoFit/>
          </a:bodyPr>
          <a:lstStyle/>
          <a:p>
            <a:r>
              <a:rPr lang="es-HN" dirty="0" smtClean="0">
                <a:latin typeface="Calibri" panose="020F0502020204030204" pitchFamily="34" charset="0"/>
                <a:cs typeface="Times New Roman" panose="02020603050405020304" pitchFamily="18" charset="0"/>
              </a:rPr>
              <a:t>1</a:t>
            </a:r>
            <a:endParaRPr lang="es-HN" dirty="0"/>
          </a:p>
        </p:txBody>
      </p:sp>
      <p:sp>
        <p:nvSpPr>
          <p:cNvPr id="27" name="Rectángulo 26"/>
          <p:cNvSpPr/>
          <p:nvPr/>
        </p:nvSpPr>
        <p:spPr>
          <a:xfrm>
            <a:off x="5810662" y="3173572"/>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123,800.00</a:t>
            </a:r>
            <a:endParaRPr lang="es-HN" dirty="0"/>
          </a:p>
        </p:txBody>
      </p:sp>
      <p:sp>
        <p:nvSpPr>
          <p:cNvPr id="28" name="Rectángulo 27"/>
          <p:cNvSpPr/>
          <p:nvPr/>
        </p:nvSpPr>
        <p:spPr>
          <a:xfrm>
            <a:off x="8341365" y="3184094"/>
            <a:ext cx="1444626"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124,000.00</a:t>
            </a:r>
            <a:endParaRPr lang="es-HN" dirty="0"/>
          </a:p>
        </p:txBody>
      </p:sp>
      <p:sp>
        <p:nvSpPr>
          <p:cNvPr id="29" name="Rectángulo 28"/>
          <p:cNvSpPr/>
          <p:nvPr/>
        </p:nvSpPr>
        <p:spPr>
          <a:xfrm>
            <a:off x="11029124" y="3126256"/>
            <a:ext cx="1035861"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2</a:t>
            </a:r>
            <a:r>
              <a:rPr lang="es-HN" dirty="0" smtClean="0">
                <a:latin typeface="Calibri" panose="020F0502020204030204" pitchFamily="34" charset="0"/>
                <a:ea typeface="Calibri" panose="020F0502020204030204" pitchFamily="34" charset="0"/>
                <a:cs typeface="Times New Roman" panose="02020603050405020304" pitchFamily="18" charset="0"/>
              </a:rPr>
              <a:t>00.00</a:t>
            </a:r>
            <a:endParaRPr lang="es-HN" dirty="0"/>
          </a:p>
        </p:txBody>
      </p:sp>
      <p:sp>
        <p:nvSpPr>
          <p:cNvPr id="13" name="Rectángulo 12"/>
          <p:cNvSpPr/>
          <p:nvPr/>
        </p:nvSpPr>
        <p:spPr>
          <a:xfrm>
            <a:off x="0" y="3874559"/>
            <a:ext cx="1940767" cy="923330"/>
          </a:xfrm>
          <a:prstGeom prst="rect">
            <a:avLst/>
          </a:prstGeom>
        </p:spPr>
        <p:txBody>
          <a:bodyPr wrap="square">
            <a:spAutoFit/>
          </a:bodyPr>
          <a:lstStyle/>
          <a:p>
            <a:pPr algn="ctr"/>
            <a:r>
              <a:rPr lang="es-HN" dirty="0">
                <a:latin typeface="Arial" panose="020B0604020202020204" pitchFamily="34" charset="0"/>
                <a:cs typeface="Arial" panose="020B0604020202020204" pitchFamily="34" charset="0"/>
              </a:rPr>
              <a:t>Instituto Técnico </a:t>
            </a:r>
            <a:r>
              <a:rPr lang="es-HN" dirty="0" smtClean="0">
                <a:latin typeface="Arial" panose="020B0604020202020204" pitchFamily="34" charset="0"/>
                <a:cs typeface="Arial" panose="020B0604020202020204" pitchFamily="34" charset="0"/>
              </a:rPr>
              <a:t>San </a:t>
            </a:r>
            <a:r>
              <a:rPr lang="es-HN" dirty="0">
                <a:latin typeface="Arial" panose="020B0604020202020204" pitchFamily="34" charset="0"/>
                <a:cs typeface="Arial" panose="020B0604020202020204" pitchFamily="34" charset="0"/>
              </a:rPr>
              <a:t>Ignacio de Loyola</a:t>
            </a:r>
          </a:p>
        </p:txBody>
      </p:sp>
      <p:sp>
        <p:nvSpPr>
          <p:cNvPr id="30" name="Rectángulo 29"/>
          <p:cNvSpPr/>
          <p:nvPr/>
        </p:nvSpPr>
        <p:spPr>
          <a:xfrm>
            <a:off x="2646973" y="4336224"/>
            <a:ext cx="354584"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 5</a:t>
            </a:r>
            <a:endParaRPr lang="es-HN" dirty="0"/>
          </a:p>
        </p:txBody>
      </p:sp>
      <p:sp>
        <p:nvSpPr>
          <p:cNvPr id="31" name="Rectángulo 30"/>
          <p:cNvSpPr/>
          <p:nvPr/>
        </p:nvSpPr>
        <p:spPr>
          <a:xfrm>
            <a:off x="4370001" y="4331767"/>
            <a:ext cx="354584" cy="369332"/>
          </a:xfrm>
          <a:prstGeom prst="rect">
            <a:avLst/>
          </a:prstGeom>
        </p:spPr>
        <p:txBody>
          <a:bodyPr wrap="none">
            <a:spAutoFit/>
          </a:bodyPr>
          <a:lstStyle/>
          <a:p>
            <a:r>
              <a:rPr lang="es-HN" dirty="0">
                <a:latin typeface="Calibri" panose="020F0502020204030204" pitchFamily="34" charset="0"/>
                <a:cs typeface="Times New Roman" panose="02020603050405020304" pitchFamily="18" charset="0"/>
              </a:rPr>
              <a:t> </a:t>
            </a:r>
            <a:r>
              <a:rPr lang="es-HN" dirty="0" smtClean="0">
                <a:latin typeface="Calibri" panose="020F0502020204030204" pitchFamily="34" charset="0"/>
                <a:cs typeface="Times New Roman" panose="02020603050405020304" pitchFamily="18" charset="0"/>
              </a:rPr>
              <a:t>0</a:t>
            </a:r>
            <a:endParaRPr lang="es-HN" dirty="0"/>
          </a:p>
        </p:txBody>
      </p:sp>
      <p:sp>
        <p:nvSpPr>
          <p:cNvPr id="32" name="Rectángulo 31"/>
          <p:cNvSpPr/>
          <p:nvPr/>
        </p:nvSpPr>
        <p:spPr>
          <a:xfrm>
            <a:off x="5927680" y="4334130"/>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38,000.00</a:t>
            </a:r>
            <a:endParaRPr lang="es-HN" dirty="0"/>
          </a:p>
        </p:txBody>
      </p:sp>
      <p:sp>
        <p:nvSpPr>
          <p:cNvPr id="33" name="Rectángulo 32"/>
          <p:cNvSpPr/>
          <p:nvPr/>
        </p:nvSpPr>
        <p:spPr>
          <a:xfrm>
            <a:off x="8530148" y="4331767"/>
            <a:ext cx="1327608"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38,000.00</a:t>
            </a:r>
            <a:endParaRPr lang="es-HN" dirty="0"/>
          </a:p>
        </p:txBody>
      </p:sp>
      <p:sp>
        <p:nvSpPr>
          <p:cNvPr id="34" name="Rectángulo 33"/>
          <p:cNvSpPr/>
          <p:nvPr/>
        </p:nvSpPr>
        <p:spPr>
          <a:xfrm>
            <a:off x="11230617" y="4331767"/>
            <a:ext cx="801823" cy="369332"/>
          </a:xfrm>
          <a:prstGeom prst="rect">
            <a:avLst/>
          </a:prstGeom>
        </p:spPr>
        <p:txBody>
          <a:bodyPr wrap="none">
            <a:spAutoFit/>
          </a:bodyPr>
          <a:lstStyle/>
          <a:p>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0.00</a:t>
            </a:r>
            <a:endParaRPr lang="es-HN" dirty="0"/>
          </a:p>
        </p:txBody>
      </p:sp>
    </p:spTree>
    <p:extLst>
      <p:ext uri="{BB962C8B-B14F-4D97-AF65-F5344CB8AC3E}">
        <p14:creationId xmlns:p14="http://schemas.microsoft.com/office/powerpoint/2010/main" val="1166488820"/>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75678" y="1626258"/>
            <a:ext cx="2407134" cy="369332"/>
          </a:xfrm>
          <a:prstGeom prst="rect">
            <a:avLst/>
          </a:prstGeom>
        </p:spPr>
        <p:txBody>
          <a:bodyPr wrap="none">
            <a:spAutoFit/>
          </a:bodyPr>
          <a:lstStyle/>
          <a:p>
            <a:r>
              <a:rPr lang="es-HN" dirty="0" smtClean="0"/>
              <a:t> Ingresos   II Periodo  </a:t>
            </a:r>
            <a:endParaRPr lang="es-HN" dirty="0"/>
          </a:p>
        </p:txBody>
      </p:sp>
      <p:sp>
        <p:nvSpPr>
          <p:cNvPr id="5" name="Rectángulo 4"/>
          <p:cNvSpPr/>
          <p:nvPr/>
        </p:nvSpPr>
        <p:spPr>
          <a:xfrm>
            <a:off x="975678" y="2603271"/>
            <a:ext cx="3459986" cy="369332"/>
          </a:xfrm>
          <a:prstGeom prst="rect">
            <a:avLst/>
          </a:prstGeom>
        </p:spPr>
        <p:txBody>
          <a:bodyPr wrap="none">
            <a:spAutoFit/>
          </a:bodyPr>
          <a:lstStyle/>
          <a:p>
            <a:r>
              <a:rPr lang="es-HN" dirty="0"/>
              <a:t>Total </a:t>
            </a:r>
            <a:r>
              <a:rPr lang="es-HN" dirty="0" smtClean="0"/>
              <a:t>Egresos Pagos de planilla  </a:t>
            </a:r>
            <a:endParaRPr lang="es-HN" dirty="0"/>
          </a:p>
        </p:txBody>
      </p:sp>
      <p:sp>
        <p:nvSpPr>
          <p:cNvPr id="6" name="Rectángulo 5"/>
          <p:cNvSpPr/>
          <p:nvPr/>
        </p:nvSpPr>
        <p:spPr>
          <a:xfrm>
            <a:off x="854202" y="3050732"/>
            <a:ext cx="2081595" cy="388696"/>
          </a:xfrm>
          <a:prstGeom prst="rect">
            <a:avLst/>
          </a:prstGeom>
        </p:spPr>
        <p:txBody>
          <a:bodyPr wrap="none">
            <a:spAutoFit/>
          </a:bodyPr>
          <a:lstStyle/>
          <a:p>
            <a:pPr>
              <a:lnSpc>
                <a:spcPct val="107000"/>
              </a:lnSpc>
              <a:spcAft>
                <a:spcPts val="800"/>
              </a:spcAft>
            </a:pPr>
            <a:r>
              <a:rPr lang="es-HN" dirty="0" smtClean="0">
                <a:latin typeface="Calibri" panose="020F0502020204030204" pitchFamily="34" charset="0"/>
                <a:ea typeface="Calibri" panose="020F0502020204030204" pitchFamily="34" charset="0"/>
                <a:cs typeface="Times New Roman" panose="02020603050405020304" pitchFamily="18" charset="0"/>
              </a:rPr>
              <a:t>   Taza de Seguridad </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802188" y="3470637"/>
            <a:ext cx="2998385" cy="388696"/>
          </a:xfrm>
          <a:prstGeom prst="rect">
            <a:avLst/>
          </a:prstGeom>
        </p:spPr>
        <p:txBody>
          <a:bodyPr wrap="none">
            <a:spAutoFit/>
          </a:bodyPr>
          <a:lstStyle/>
          <a:p>
            <a:pPr>
              <a:lnSpc>
                <a:spcPct val="107000"/>
              </a:lnSpc>
              <a:spcAft>
                <a:spcPts val="800"/>
              </a:spcAft>
            </a:pPr>
            <a:r>
              <a:rPr lang="es-HN" dirty="0" smtClean="0">
                <a:latin typeface="Calibri" panose="020F0502020204030204" pitchFamily="34" charset="0"/>
                <a:ea typeface="Calibri" panose="020F0502020204030204" pitchFamily="34" charset="0"/>
                <a:cs typeface="Times New Roman" panose="02020603050405020304" pitchFamily="18" charset="0"/>
              </a:rPr>
              <a:t>    Gastos de Funcionamiento  </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4130566" y="1626258"/>
            <a:ext cx="2644399" cy="388696"/>
          </a:xfrm>
          <a:prstGeom prst="rect">
            <a:avLst/>
          </a:prstGeom>
        </p:spPr>
        <p:txBody>
          <a:bodyPr wrap="square">
            <a:spAutoFit/>
          </a:bodyPr>
          <a:lstStyle/>
          <a:p>
            <a:pPr>
              <a:lnSpc>
                <a:spcPct val="107000"/>
              </a:lnSpc>
              <a:spcAft>
                <a:spcPts val="800"/>
              </a:spcAft>
            </a:pPr>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    3,933,376.00</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4939398" y="2586137"/>
            <a:ext cx="1830950" cy="388696"/>
          </a:xfrm>
          <a:prstGeom prst="rect">
            <a:avLst/>
          </a:prstGeom>
        </p:spPr>
        <p:txBody>
          <a:bodyPr wrap="none">
            <a:spAutoFit/>
          </a:bodyPr>
          <a:lstStyle/>
          <a:p>
            <a:pPr>
              <a:lnSpc>
                <a:spcPct val="107000"/>
              </a:lnSpc>
              <a:spcAft>
                <a:spcPts val="800"/>
              </a:spcAft>
            </a:pPr>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    3,804,248.66</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1050324" y="1178797"/>
            <a:ext cx="2788327" cy="369332"/>
          </a:xfrm>
          <a:prstGeom prst="rect">
            <a:avLst/>
          </a:prstGeom>
        </p:spPr>
        <p:txBody>
          <a:bodyPr wrap="none">
            <a:spAutoFit/>
          </a:bodyPr>
          <a:lstStyle/>
          <a:p>
            <a:r>
              <a:rPr lang="es-HN" dirty="0" smtClean="0"/>
              <a:t>Saldo Anterior I Periodo  </a:t>
            </a:r>
            <a:endParaRPr lang="es-HN" dirty="0"/>
          </a:p>
        </p:txBody>
      </p:sp>
      <p:sp>
        <p:nvSpPr>
          <p:cNvPr id="11" name="Rectángulo 10"/>
          <p:cNvSpPr/>
          <p:nvPr/>
        </p:nvSpPr>
        <p:spPr>
          <a:xfrm>
            <a:off x="4939398" y="3032483"/>
            <a:ext cx="1739579" cy="388696"/>
          </a:xfrm>
          <a:prstGeom prst="rect">
            <a:avLst/>
          </a:prstGeom>
        </p:spPr>
        <p:txBody>
          <a:bodyPr wrap="none">
            <a:spAutoFit/>
          </a:bodyPr>
          <a:lstStyle/>
          <a:p>
            <a:pPr>
              <a:lnSpc>
                <a:spcPct val="107000"/>
              </a:lnSpc>
              <a:spcAft>
                <a:spcPts val="800"/>
              </a:spcAft>
            </a:pPr>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          8,873.00</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4904384" y="3421179"/>
            <a:ext cx="1814920" cy="388696"/>
          </a:xfrm>
          <a:prstGeom prst="rect">
            <a:avLst/>
          </a:prstGeom>
        </p:spPr>
        <p:txBody>
          <a:bodyPr wrap="none">
            <a:spAutoFit/>
          </a:bodyPr>
          <a:lstStyle/>
          <a:p>
            <a:pPr>
              <a:lnSpc>
                <a:spcPct val="107000"/>
              </a:lnSpc>
              <a:spcAft>
                <a:spcPts val="800"/>
              </a:spcAft>
            </a:pPr>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       144,671.53</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4904384" y="1215779"/>
            <a:ext cx="1867819" cy="388696"/>
          </a:xfrm>
          <a:prstGeom prst="rect">
            <a:avLst/>
          </a:prstGeom>
        </p:spPr>
        <p:txBody>
          <a:bodyPr wrap="none">
            <a:spAutoFit/>
          </a:bodyPr>
          <a:lstStyle/>
          <a:p>
            <a:pPr>
              <a:lnSpc>
                <a:spcPct val="107000"/>
              </a:lnSpc>
              <a:spcAft>
                <a:spcPts val="800"/>
              </a:spcAft>
            </a:pPr>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       126,955.45</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975678" y="1995590"/>
            <a:ext cx="1790555" cy="369332"/>
          </a:xfrm>
          <a:prstGeom prst="rect">
            <a:avLst/>
          </a:prstGeom>
        </p:spPr>
        <p:txBody>
          <a:bodyPr wrap="none">
            <a:spAutoFit/>
          </a:bodyPr>
          <a:lstStyle/>
          <a:p>
            <a:r>
              <a:rPr lang="es-HN" dirty="0" smtClean="0"/>
              <a:t> Total Ingresos  </a:t>
            </a:r>
            <a:endParaRPr lang="es-HN" dirty="0"/>
          </a:p>
        </p:txBody>
      </p:sp>
      <p:sp>
        <p:nvSpPr>
          <p:cNvPr id="16" name="Rectángulo 15"/>
          <p:cNvSpPr/>
          <p:nvPr/>
        </p:nvSpPr>
        <p:spPr>
          <a:xfrm>
            <a:off x="6774965" y="1215779"/>
            <a:ext cx="405880" cy="388696"/>
          </a:xfrm>
          <a:prstGeom prst="rect">
            <a:avLst/>
          </a:prstGeom>
        </p:spPr>
        <p:txBody>
          <a:bodyPr wrap="none">
            <a:spAutoFit/>
          </a:bodyPr>
          <a:lstStyle/>
          <a:p>
            <a:pPr>
              <a:lnSpc>
                <a:spcPct val="107000"/>
              </a:lnSpc>
              <a:spcAft>
                <a:spcPts val="800"/>
              </a:spcAft>
            </a:pPr>
            <a:r>
              <a:rPr lang="es-HN" dirty="0" smtClean="0">
                <a:latin typeface="Calibri" panose="020F0502020204030204" pitchFamily="34" charset="0"/>
                <a:ea typeface="Calibri" panose="020F0502020204030204" pitchFamily="34" charset="0"/>
                <a:cs typeface="Times New Roman" panose="02020603050405020304" pitchFamily="18" charset="0"/>
              </a:rPr>
              <a:t> </a:t>
            </a:r>
            <a:r>
              <a:rPr lang="es-HN" dirty="0">
                <a:latin typeface="Calibri" panose="020F0502020204030204" pitchFamily="34" charset="0"/>
                <a:ea typeface="Calibri" panose="020F0502020204030204" pitchFamily="34" charset="0"/>
                <a:cs typeface="Times New Roman" panose="02020603050405020304" pitchFamily="18" charset="0"/>
              </a:rPr>
              <a:t>+</a:t>
            </a:r>
            <a:r>
              <a:rPr lang="es-HN" dirty="0" smtClean="0">
                <a:latin typeface="Calibri" panose="020F0502020204030204" pitchFamily="34" charset="0"/>
                <a:ea typeface="Calibri" panose="020F0502020204030204" pitchFamily="34" charset="0"/>
                <a:cs typeface="Times New Roman" panose="02020603050405020304" pitchFamily="18" charset="0"/>
              </a:rPr>
              <a:t> </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ángulo 16"/>
          <p:cNvSpPr/>
          <p:nvPr/>
        </p:nvSpPr>
        <p:spPr>
          <a:xfrm>
            <a:off x="3720662" y="2082014"/>
            <a:ext cx="3049686" cy="388696"/>
          </a:xfrm>
          <a:prstGeom prst="rect">
            <a:avLst/>
          </a:prstGeom>
        </p:spPr>
        <p:txBody>
          <a:bodyPr wrap="square">
            <a:spAutoFit/>
          </a:bodyPr>
          <a:lstStyle/>
          <a:p>
            <a:pPr>
              <a:lnSpc>
                <a:spcPct val="107000"/>
              </a:lnSpc>
              <a:spcAft>
                <a:spcPts val="800"/>
              </a:spcAft>
            </a:pPr>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    4,060,331.45</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ángulo 17"/>
          <p:cNvSpPr/>
          <p:nvPr/>
        </p:nvSpPr>
        <p:spPr>
          <a:xfrm>
            <a:off x="6770348" y="2074643"/>
            <a:ext cx="360996" cy="388696"/>
          </a:xfrm>
          <a:prstGeom prst="rect">
            <a:avLst/>
          </a:prstGeom>
        </p:spPr>
        <p:txBody>
          <a:bodyPr wrap="none">
            <a:spAutoFit/>
          </a:bodyPr>
          <a:lstStyle/>
          <a:p>
            <a:pPr>
              <a:lnSpc>
                <a:spcPct val="107000"/>
              </a:lnSpc>
              <a:spcAft>
                <a:spcPts val="800"/>
              </a:spcAft>
            </a:pPr>
            <a:r>
              <a:rPr lang="es-HN" dirty="0" smtClean="0">
                <a:latin typeface="Calibri" panose="020F0502020204030204" pitchFamily="34" charset="0"/>
                <a:ea typeface="Calibri" panose="020F0502020204030204" pitchFamily="34" charset="0"/>
                <a:cs typeface="Times New Roman" panose="02020603050405020304" pitchFamily="18" charset="0"/>
              </a:rPr>
              <a:t> </a:t>
            </a:r>
            <a:r>
              <a:rPr lang="es-HN" dirty="0">
                <a:latin typeface="Calibri" panose="020F0502020204030204" pitchFamily="34" charset="0"/>
                <a:ea typeface="Calibri" panose="020F0502020204030204" pitchFamily="34" charset="0"/>
                <a:cs typeface="Times New Roman" panose="02020603050405020304" pitchFamily="18" charset="0"/>
              </a:rPr>
              <a:t>-</a:t>
            </a:r>
            <a:r>
              <a:rPr lang="es-HN" dirty="0" smtClean="0">
                <a:latin typeface="Calibri" panose="020F0502020204030204" pitchFamily="34" charset="0"/>
                <a:ea typeface="Calibri" panose="020F0502020204030204" pitchFamily="34" charset="0"/>
                <a:cs typeface="Times New Roman" panose="02020603050405020304" pitchFamily="18" charset="0"/>
              </a:rPr>
              <a:t> </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ángulo 18"/>
          <p:cNvSpPr/>
          <p:nvPr/>
        </p:nvSpPr>
        <p:spPr>
          <a:xfrm>
            <a:off x="975678" y="3988035"/>
            <a:ext cx="1558440" cy="369332"/>
          </a:xfrm>
          <a:prstGeom prst="rect">
            <a:avLst/>
          </a:prstGeom>
        </p:spPr>
        <p:txBody>
          <a:bodyPr wrap="none">
            <a:spAutoFit/>
          </a:bodyPr>
          <a:lstStyle/>
          <a:p>
            <a:r>
              <a:rPr lang="es-HN" dirty="0" smtClean="0"/>
              <a:t> Saldo Final   </a:t>
            </a:r>
            <a:endParaRPr lang="es-HN" dirty="0"/>
          </a:p>
        </p:txBody>
      </p:sp>
      <p:sp>
        <p:nvSpPr>
          <p:cNvPr id="21" name="Rectángulo 20"/>
          <p:cNvSpPr/>
          <p:nvPr/>
        </p:nvSpPr>
        <p:spPr>
          <a:xfrm>
            <a:off x="4939398" y="3578733"/>
            <a:ext cx="1915909" cy="388696"/>
          </a:xfrm>
          <a:prstGeom prst="rect">
            <a:avLst/>
          </a:prstGeom>
        </p:spPr>
        <p:txBody>
          <a:bodyPr wrap="none">
            <a:spAutoFit/>
          </a:bodyPr>
          <a:lstStyle/>
          <a:p>
            <a:pPr>
              <a:lnSpc>
                <a:spcPct val="107000"/>
              </a:lnSpc>
              <a:spcAft>
                <a:spcPts val="800"/>
              </a:spcAft>
            </a:pPr>
            <a:r>
              <a:rPr lang="es-HN" dirty="0" smtClean="0">
                <a:latin typeface="Calibri" panose="020F0502020204030204" pitchFamily="34" charset="0"/>
                <a:ea typeface="Calibri" panose="020F0502020204030204" pitchFamily="34" charset="0"/>
                <a:cs typeface="Times New Roman" panose="02020603050405020304" pitchFamily="18" charset="0"/>
              </a:rPr>
              <a:t>_______________</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ángulo 21"/>
          <p:cNvSpPr/>
          <p:nvPr/>
        </p:nvSpPr>
        <p:spPr>
          <a:xfrm>
            <a:off x="4939398" y="3974497"/>
            <a:ext cx="1867819" cy="388696"/>
          </a:xfrm>
          <a:prstGeom prst="rect">
            <a:avLst/>
          </a:prstGeom>
        </p:spPr>
        <p:txBody>
          <a:bodyPr wrap="none">
            <a:spAutoFit/>
          </a:bodyPr>
          <a:lstStyle/>
          <a:p>
            <a:pPr>
              <a:lnSpc>
                <a:spcPct val="107000"/>
              </a:lnSpc>
              <a:spcAft>
                <a:spcPts val="800"/>
              </a:spcAft>
            </a:pPr>
            <a:r>
              <a:rPr lang="es-HN" dirty="0">
                <a:latin typeface="Calibri" panose="020F0502020204030204" pitchFamily="34" charset="0"/>
                <a:ea typeface="Calibri" panose="020F0502020204030204" pitchFamily="34" charset="0"/>
                <a:cs typeface="Times New Roman" panose="02020603050405020304" pitchFamily="18" charset="0"/>
              </a:rPr>
              <a:t>L. </a:t>
            </a:r>
            <a:r>
              <a:rPr lang="es-HN" dirty="0" smtClean="0">
                <a:latin typeface="Calibri" panose="020F0502020204030204" pitchFamily="34" charset="0"/>
                <a:ea typeface="Calibri" panose="020F0502020204030204" pitchFamily="34" charset="0"/>
                <a:cs typeface="Times New Roman" panose="02020603050405020304" pitchFamily="18" charset="0"/>
              </a:rPr>
              <a:t>        102,538.26</a:t>
            </a:r>
            <a:endParaRPr lang="es-HN"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0" name="Tabla 19"/>
          <p:cNvGraphicFramePr>
            <a:graphicFrameLocks noGrp="1"/>
          </p:cNvGraphicFramePr>
          <p:nvPr>
            <p:extLst>
              <p:ext uri="{D42A27DB-BD31-4B8C-83A1-F6EECF244321}">
                <p14:modId xmlns:p14="http://schemas.microsoft.com/office/powerpoint/2010/main" val="1754809480"/>
              </p:ext>
            </p:extLst>
          </p:nvPr>
        </p:nvGraphicFramePr>
        <p:xfrm>
          <a:off x="975678" y="969512"/>
          <a:ext cx="9576708" cy="5760720"/>
        </p:xfrm>
        <a:graphic>
          <a:graphicData uri="http://schemas.openxmlformats.org/drawingml/2006/table">
            <a:tbl>
              <a:tblPr firstRow="1" bandRow="1">
                <a:tableStyleId>{5C22544A-7EE6-4342-B048-85BDC9FD1C3A}</a:tableStyleId>
              </a:tblPr>
              <a:tblGrid>
                <a:gridCol w="4891967">
                  <a:extLst>
                    <a:ext uri="{9D8B030D-6E8A-4147-A177-3AD203B41FA5}">
                      <a16:colId xmlns:a16="http://schemas.microsoft.com/office/drawing/2014/main" val="2192672833"/>
                    </a:ext>
                  </a:extLst>
                </a:gridCol>
                <a:gridCol w="4684741">
                  <a:extLst>
                    <a:ext uri="{9D8B030D-6E8A-4147-A177-3AD203B41FA5}">
                      <a16:colId xmlns:a16="http://schemas.microsoft.com/office/drawing/2014/main" val="1776546422"/>
                    </a:ext>
                  </a:extLst>
                </a:gridCol>
              </a:tblGrid>
              <a:tr h="8074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HN" sz="2400" dirty="0" smtClean="0">
                          <a:solidFill>
                            <a:schemeClr val="tx1"/>
                          </a:solidFill>
                        </a:rPr>
                        <a:t>Saldo Anterior I Periodo  </a:t>
                      </a:r>
                    </a:p>
                    <a:p>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HN" sz="2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126,955.45</a:t>
                      </a:r>
                      <a:endParaRPr lang="es-HN" sz="2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dirty="0">
                        <a:solidFill>
                          <a:schemeClr val="tx2"/>
                        </a:solidFill>
                      </a:endParaRPr>
                    </a:p>
                  </a:txBody>
                  <a:tcPr/>
                </a:tc>
                <a:extLst>
                  <a:ext uri="{0D108BD9-81ED-4DB2-BD59-A6C34878D82A}">
                    <a16:rowId xmlns:a16="http://schemas.microsoft.com/office/drawing/2014/main" val="2069149053"/>
                  </a:ext>
                </a:extLst>
              </a:tr>
              <a:tr h="807429">
                <a:tc>
                  <a:txBody>
                    <a:bodyPr/>
                    <a:lstStyle/>
                    <a:p>
                      <a:r>
                        <a:rPr lang="es-HN" sz="2400" dirty="0" smtClean="0"/>
                        <a:t>Ingresos   II Periodo </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HN" sz="2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3,933,376.00</a:t>
                      </a:r>
                      <a:endParaRPr lang="es-HN" sz="2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dirty="0">
                        <a:solidFill>
                          <a:schemeClr val="tx1"/>
                        </a:solidFill>
                      </a:endParaRPr>
                    </a:p>
                  </a:txBody>
                  <a:tcPr/>
                </a:tc>
                <a:extLst>
                  <a:ext uri="{0D108BD9-81ED-4DB2-BD59-A6C34878D82A}">
                    <a16:rowId xmlns:a16="http://schemas.microsoft.com/office/drawing/2014/main" val="2641842116"/>
                  </a:ext>
                </a:extLst>
              </a:tr>
              <a:tr h="807429">
                <a:tc>
                  <a:txBody>
                    <a:bodyPr/>
                    <a:lstStyle/>
                    <a:p>
                      <a:r>
                        <a:rPr lang="es-HN" sz="2400" dirty="0" smtClean="0"/>
                        <a:t>Total Ingresos </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HN" sz="2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4,060,331.45</a:t>
                      </a:r>
                      <a:endParaRPr lang="es-HN" sz="2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tx1"/>
                        </a:solidFill>
                      </a:endParaRPr>
                    </a:p>
                  </a:txBody>
                  <a:tcPr/>
                </a:tc>
                <a:extLst>
                  <a:ext uri="{0D108BD9-81ED-4DB2-BD59-A6C34878D82A}">
                    <a16:rowId xmlns:a16="http://schemas.microsoft.com/office/drawing/2014/main" val="384993846"/>
                  </a:ext>
                </a:extLst>
              </a:tr>
              <a:tr h="8074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HN" sz="2400" dirty="0" smtClean="0"/>
                        <a:t>Total Egresos Pagos de planilla  </a:t>
                      </a:r>
                    </a:p>
                    <a:p>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HN" sz="2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3,804,248.66</a:t>
                      </a:r>
                      <a:endParaRPr lang="es-HN" sz="2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tx1"/>
                        </a:solidFill>
                      </a:endParaRPr>
                    </a:p>
                  </a:txBody>
                  <a:tcPr/>
                </a:tc>
                <a:extLst>
                  <a:ext uri="{0D108BD9-81ED-4DB2-BD59-A6C34878D82A}">
                    <a16:rowId xmlns:a16="http://schemas.microsoft.com/office/drawing/2014/main" val="2442909880"/>
                  </a:ext>
                </a:extLst>
              </a:tr>
              <a:tr h="807429">
                <a:tc>
                  <a:txBody>
                    <a:bodyPr/>
                    <a:lstStyle/>
                    <a:p>
                      <a:r>
                        <a:rPr lang="es-HN" sz="2400" dirty="0" smtClean="0">
                          <a:latin typeface="Calibri" panose="020F0502020204030204" pitchFamily="34" charset="0"/>
                          <a:ea typeface="Calibri" panose="020F0502020204030204" pitchFamily="34" charset="0"/>
                          <a:cs typeface="Times New Roman" panose="02020603050405020304" pitchFamily="18" charset="0"/>
                        </a:rPr>
                        <a:t>Tasa de Seguridad </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HN" sz="2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8,873.00</a:t>
                      </a:r>
                      <a:endParaRPr lang="es-HN" sz="2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tx1"/>
                        </a:solidFill>
                      </a:endParaRPr>
                    </a:p>
                  </a:txBody>
                  <a:tcPr/>
                </a:tc>
                <a:extLst>
                  <a:ext uri="{0D108BD9-81ED-4DB2-BD59-A6C34878D82A}">
                    <a16:rowId xmlns:a16="http://schemas.microsoft.com/office/drawing/2014/main" val="1618479877"/>
                  </a:ext>
                </a:extLst>
              </a:tr>
              <a:tr h="807429">
                <a:tc>
                  <a:txBody>
                    <a:bodyPr/>
                    <a:lstStyle/>
                    <a:p>
                      <a:r>
                        <a:rPr lang="es-HN" sz="2400" dirty="0" smtClean="0">
                          <a:latin typeface="Calibri" panose="020F0502020204030204" pitchFamily="34" charset="0"/>
                          <a:ea typeface="Calibri" panose="020F0502020204030204" pitchFamily="34" charset="0"/>
                          <a:cs typeface="Times New Roman" panose="02020603050405020304" pitchFamily="18" charset="0"/>
                        </a:rPr>
                        <a:t>Gastos de Funcionamiento </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HN" sz="2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144,671.53</a:t>
                      </a:r>
                      <a:endParaRPr lang="es-HN" sz="2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tx1"/>
                        </a:solidFill>
                      </a:endParaRPr>
                    </a:p>
                  </a:txBody>
                  <a:tcPr/>
                </a:tc>
                <a:extLst>
                  <a:ext uri="{0D108BD9-81ED-4DB2-BD59-A6C34878D82A}">
                    <a16:rowId xmlns:a16="http://schemas.microsoft.com/office/drawing/2014/main" val="1859210341"/>
                  </a:ext>
                </a:extLst>
              </a:tr>
              <a:tr h="807429">
                <a:tc>
                  <a:txBody>
                    <a:bodyPr/>
                    <a:lstStyle/>
                    <a:p>
                      <a:r>
                        <a:rPr lang="es-HN" sz="2400" dirty="0" smtClean="0"/>
                        <a:t>Saldo Final </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HN" sz="2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102,538.26</a:t>
                      </a:r>
                      <a:endParaRPr lang="es-HN" sz="2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dirty="0">
                        <a:solidFill>
                          <a:schemeClr val="tx1"/>
                        </a:solidFill>
                      </a:endParaRPr>
                    </a:p>
                  </a:txBody>
                  <a:tcPr/>
                </a:tc>
                <a:extLst>
                  <a:ext uri="{0D108BD9-81ED-4DB2-BD59-A6C34878D82A}">
                    <a16:rowId xmlns:a16="http://schemas.microsoft.com/office/drawing/2014/main" val="2887980180"/>
                  </a:ext>
                </a:extLst>
              </a:tr>
            </a:tbl>
          </a:graphicData>
        </a:graphic>
      </p:graphicFrame>
      <p:sp>
        <p:nvSpPr>
          <p:cNvPr id="25" name="Rectángulo 3"/>
          <p:cNvSpPr/>
          <p:nvPr/>
        </p:nvSpPr>
        <p:spPr>
          <a:xfrm>
            <a:off x="3475522" y="507850"/>
            <a:ext cx="4700133" cy="461665"/>
          </a:xfrm>
          <a:prstGeom prst="rect">
            <a:avLst/>
          </a:prstGeom>
        </p:spPr>
        <p:txBody>
          <a:bodyPr wrap="none">
            <a:spAutoFit/>
          </a:bodyPr>
          <a:lstStyle/>
          <a:p>
            <a:r>
              <a:rPr lang="es-HN" sz="2400" dirty="0"/>
              <a:t>Resumen Financiero del </a:t>
            </a:r>
            <a:r>
              <a:rPr lang="es-HN" sz="2400" dirty="0" smtClean="0"/>
              <a:t>II Semestre </a:t>
            </a:r>
            <a:endParaRPr lang="es-HN" sz="2400" dirty="0"/>
          </a:p>
        </p:txBody>
      </p:sp>
    </p:spTree>
    <p:extLst>
      <p:ext uri="{BB962C8B-B14F-4D97-AF65-F5344CB8AC3E}">
        <p14:creationId xmlns:p14="http://schemas.microsoft.com/office/powerpoint/2010/main" val="314346695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idx="12"/>
          </p:nvPr>
        </p:nvSpPr>
        <p:spPr/>
        <p:txBody>
          <a:bodyPr/>
          <a:lstStyle/>
          <a:p>
            <a:pPr rtl="0"/>
            <a:fld id="{E5137D0E-4A4F-4307-8994-C1891D747D59}" type="slidenum">
              <a:rPr lang="es-ES" noProof="0" smtClean="0"/>
              <a:pPr rtl="0"/>
              <a:t>7</a:t>
            </a:fld>
            <a:endParaRPr lang="es-ES" noProof="0" dirty="0"/>
          </a:p>
        </p:txBody>
      </p:sp>
      <p:sp>
        <p:nvSpPr>
          <p:cNvPr id="3" name="2 Marcador de contenido"/>
          <p:cNvSpPr>
            <a:spLocks noGrp="1"/>
          </p:cNvSpPr>
          <p:nvPr>
            <p:ph idx="4294967295"/>
          </p:nvPr>
        </p:nvSpPr>
        <p:spPr>
          <a:xfrm>
            <a:off x="715563" y="755481"/>
            <a:ext cx="10638237" cy="5476507"/>
          </a:xfr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a:noAutofit/>
          </a:bodyPr>
          <a:lstStyle/>
          <a:p>
            <a:pPr algn="just"/>
            <a:endParaRPr lang="es-HN" dirty="0">
              <a:latin typeface="Bell MT" panose="02020503060305020303" pitchFamily="18" charset="0"/>
            </a:endParaRPr>
          </a:p>
          <a:p>
            <a:pPr algn="just"/>
            <a:r>
              <a:rPr lang="es-HN" dirty="0">
                <a:latin typeface="Maiandra GD" panose="020E0502030308020204" pitchFamily="34" charset="0"/>
              </a:rPr>
              <a:t>Art. 1  Implementar de forma inmediata las medidas necesarias para hacer que el proceso educativo sea más justo, equitativo, participativo, centrado en el alumno brindándole oportunidades que contribuyan a su formación integral.</a:t>
            </a:r>
          </a:p>
          <a:p>
            <a:pPr algn="just"/>
            <a:r>
              <a:rPr lang="es-HN" dirty="0">
                <a:latin typeface="Maiandra GD" panose="020E0502030308020204" pitchFamily="34" charset="0"/>
              </a:rPr>
              <a:t>Art. 2 El Programa Todos Podemos Avanzar (TPA) como una metodología permanente de inclusión social y nivelación de aprendizajes hasta que se disponga lo contrario</a:t>
            </a:r>
          </a:p>
          <a:p>
            <a:pPr algn="just"/>
            <a:r>
              <a:rPr lang="es-HN" dirty="0">
                <a:latin typeface="Maiandra GD" panose="020E0502030308020204" pitchFamily="34" charset="0"/>
              </a:rPr>
              <a:t>Art. 3 El TPA es exclusivamente para alumnos de Educación Media.</a:t>
            </a:r>
            <a:r>
              <a:rPr lang="es-HN" b="1" dirty="0">
                <a:latin typeface="Maiandra GD" panose="020E0502030308020204" pitchFamily="34" charset="0"/>
              </a:rPr>
              <a:t> </a:t>
            </a:r>
            <a:r>
              <a:rPr lang="es-HN" dirty="0">
                <a:latin typeface="Maiandra GD" panose="020E0502030308020204" pitchFamily="34" charset="0"/>
              </a:rPr>
              <a:t>Determinar que la Escuela Vacacional será siempre una medida temporal para la Educación Básica y que todos los años según las disposiciones centrales sea </a:t>
            </a:r>
            <a:r>
              <a:rPr lang="es-HN" dirty="0" err="1" smtClean="0">
                <a:latin typeface="Maiandra GD" panose="020E0502030308020204" pitchFamily="34" charset="0"/>
              </a:rPr>
              <a:t>aperturada</a:t>
            </a:r>
            <a:r>
              <a:rPr lang="es-HN" dirty="0" smtClean="0">
                <a:latin typeface="Maiandra GD" panose="020E0502030308020204" pitchFamily="34" charset="0"/>
              </a:rPr>
              <a:t> </a:t>
            </a:r>
            <a:r>
              <a:rPr lang="es-HN" dirty="0">
                <a:latin typeface="Maiandra GD" panose="020E0502030308020204" pitchFamily="34" charset="0"/>
              </a:rPr>
              <a:t>si fuera necesario. </a:t>
            </a:r>
          </a:p>
          <a:p>
            <a:pPr algn="just"/>
            <a:endParaRPr lang="es-HN" dirty="0"/>
          </a:p>
          <a:p>
            <a:pPr marL="101597" indent="0" algn="just">
              <a:buNone/>
            </a:pPr>
            <a:endParaRPr lang="es-HN" dirty="0"/>
          </a:p>
        </p:txBody>
      </p:sp>
    </p:spTree>
    <p:extLst>
      <p:ext uri="{BB962C8B-B14F-4D97-AF65-F5344CB8AC3E}">
        <p14:creationId xmlns:p14="http://schemas.microsoft.com/office/powerpoint/2010/main" val="2838521967"/>
      </p:ext>
    </p:extLst>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7657" t="16964" r="68787" b="17984"/>
          <a:stretch/>
        </p:blipFill>
        <p:spPr bwMode="auto">
          <a:xfrm rot="5400000">
            <a:off x="2667000" y="-2652713"/>
            <a:ext cx="6858001" cy="121920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0868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10130" t="13757" r="48175" b="18578"/>
          <a:stretch/>
        </p:blipFill>
        <p:spPr bwMode="auto">
          <a:xfrm>
            <a:off x="0" y="0"/>
            <a:ext cx="5786438" cy="685800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9541" t="12062" r="51119" b="22162"/>
          <a:stretch/>
        </p:blipFill>
        <p:spPr bwMode="auto">
          <a:xfrm>
            <a:off x="5786438" y="0"/>
            <a:ext cx="6405562"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3680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780687"/>
          </a:xfrm>
          <a:prstGeom prst="rect">
            <a:avLst/>
          </a:prstGeom>
        </p:spPr>
      </p:pic>
    </p:spTree>
    <p:extLst>
      <p:ext uri="{BB962C8B-B14F-4D97-AF65-F5344CB8AC3E}">
        <p14:creationId xmlns:p14="http://schemas.microsoft.com/office/powerpoint/2010/main" val="134516076"/>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5190" t="24173" r="52599" b="41874"/>
          <a:stretch/>
        </p:blipFill>
        <p:spPr bwMode="auto">
          <a:xfrm>
            <a:off x="0" y="0"/>
            <a:ext cx="12192000" cy="3228392"/>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2"/>
          <a:srcRect l="5075" t="59048" r="52945" b="9029"/>
          <a:stretch/>
        </p:blipFill>
        <p:spPr bwMode="auto">
          <a:xfrm>
            <a:off x="0" y="3433665"/>
            <a:ext cx="12192000" cy="34243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9200123"/>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4728" t="9964" r="59519" b="16595"/>
          <a:stretch/>
        </p:blipFill>
        <p:spPr bwMode="auto">
          <a:xfrm rot="16200000">
            <a:off x="2708988" y="-2708988"/>
            <a:ext cx="6774024" cy="1219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4037912"/>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5190" t="9596" r="52599" b="57928"/>
          <a:stretch/>
        </p:blipFill>
        <p:spPr bwMode="auto">
          <a:xfrm>
            <a:off x="0" y="0"/>
            <a:ext cx="12192001" cy="2995127"/>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2"/>
          <a:srcRect l="5190" t="43363" r="52714" b="24345"/>
          <a:stretch/>
        </p:blipFill>
        <p:spPr bwMode="auto">
          <a:xfrm>
            <a:off x="0" y="3304688"/>
            <a:ext cx="12192000" cy="35533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6817096"/>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srcRect l="14877" t="10518" r="60673" b="16238"/>
          <a:stretch/>
        </p:blipFill>
        <p:spPr bwMode="auto">
          <a:xfrm rot="16200000">
            <a:off x="2834953" y="-2834950"/>
            <a:ext cx="6522099" cy="121920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6157328"/>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11995" t="12364" r="50752" b="22499"/>
          <a:stretch/>
        </p:blipFill>
        <p:spPr bwMode="auto">
          <a:xfrm>
            <a:off x="1" y="0"/>
            <a:ext cx="5728996" cy="6659045"/>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10380" t="12179" r="49485" b="16226"/>
          <a:stretch/>
        </p:blipFill>
        <p:spPr bwMode="auto">
          <a:xfrm>
            <a:off x="5990253" y="-1"/>
            <a:ext cx="6201747" cy="66590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5905838"/>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4844" t="9595" r="51560" b="57191"/>
          <a:stretch/>
        </p:blipFill>
        <p:spPr bwMode="auto">
          <a:xfrm>
            <a:off x="-1" y="0"/>
            <a:ext cx="12192001" cy="3480319"/>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2"/>
          <a:srcRect l="4844" t="42625" r="51560" b="24345"/>
          <a:stretch/>
        </p:blipFill>
        <p:spPr bwMode="auto">
          <a:xfrm>
            <a:off x="-1" y="3643313"/>
            <a:ext cx="12192001" cy="32146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4155271"/>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262757" y="1686081"/>
            <a:ext cx="11708525" cy="3339342"/>
          </a:xfrm>
          <a:solidFill>
            <a:schemeClr val="accent2">
              <a:lumMod val="20000"/>
              <a:lumOff val="80000"/>
            </a:schemeClr>
          </a:solidFill>
        </p:spPr>
        <p:txBody>
          <a:bodyPr>
            <a:noAutofit/>
          </a:bodyPr>
          <a:lstStyle/>
          <a:p>
            <a:pPr marL="101597" indent="0" algn="ctr">
              <a:buNone/>
            </a:pPr>
            <a:r>
              <a:rPr lang="es-HN" sz="6000" dirty="0">
                <a:latin typeface="Maiandra GD" panose="020E0502030308020204" pitchFamily="34" charset="0"/>
              </a:rPr>
              <a:t>La unidad de supervisión es la responsable de monitorear y supervisar la ejecución  del programa TPA.</a:t>
            </a:r>
          </a:p>
        </p:txBody>
      </p:sp>
    </p:spTree>
    <p:extLst>
      <p:ext uri="{BB962C8B-B14F-4D97-AF65-F5344CB8AC3E}">
        <p14:creationId xmlns:p14="http://schemas.microsoft.com/office/powerpoint/2010/main" val="8167742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idx="12"/>
          </p:nvPr>
        </p:nvSpPr>
        <p:spPr/>
        <p:txBody>
          <a:bodyPr/>
          <a:lstStyle/>
          <a:p>
            <a:pPr rtl="0"/>
            <a:fld id="{E5137D0E-4A4F-4307-8994-C1891D747D59}" type="slidenum">
              <a:rPr lang="es-ES" noProof="0" smtClean="0"/>
              <a:pPr rtl="0"/>
              <a:t>8</a:t>
            </a:fld>
            <a:endParaRPr lang="es-ES" noProof="0" dirty="0"/>
          </a:p>
        </p:txBody>
      </p:sp>
      <p:sp>
        <p:nvSpPr>
          <p:cNvPr id="3" name="2 Marcador de contenido"/>
          <p:cNvSpPr>
            <a:spLocks noGrp="1"/>
          </p:cNvSpPr>
          <p:nvPr>
            <p:ph idx="4294967295"/>
          </p:nvPr>
        </p:nvSpPr>
        <p:spPr>
          <a:xfrm>
            <a:off x="815928" y="896159"/>
            <a:ext cx="10800524" cy="5280587"/>
          </a:xfr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a:lstStyle/>
          <a:p>
            <a:pPr algn="just"/>
            <a:r>
              <a:rPr lang="es-HN" dirty="0">
                <a:latin typeface="Maiandra GD" panose="020E0502030308020204" pitchFamily="34" charset="0"/>
              </a:rPr>
              <a:t>Art</a:t>
            </a:r>
            <a:r>
              <a:rPr lang="es-HN" b="1" dirty="0">
                <a:latin typeface="Maiandra GD" panose="020E0502030308020204" pitchFamily="34" charset="0"/>
              </a:rPr>
              <a:t>4. </a:t>
            </a:r>
            <a:r>
              <a:rPr lang="es-HN" dirty="0">
                <a:latin typeface="Maiandra GD" panose="020E0502030308020204" pitchFamily="34" charset="0"/>
              </a:rPr>
              <a:t>Estipular que el TPA y la Escuela Vacacional son programas oficiales de esta Secretaría de Educación y que deben respetar las normas existentes para su efectivo funcionamiento y atenderlos comunicados oficiales que emitan durante los procesos de organización, ejecución y evaluación de los mismos. </a:t>
            </a:r>
          </a:p>
          <a:p>
            <a:pPr marL="101597" indent="0" algn="just">
              <a:buNone/>
            </a:pPr>
            <a:endParaRPr lang="es-HN" dirty="0">
              <a:latin typeface="Maiandra GD" panose="020E0502030308020204" pitchFamily="34" charset="0"/>
            </a:endParaRPr>
          </a:p>
          <a:p>
            <a:pPr algn="just"/>
            <a:r>
              <a:rPr lang="es-HN" dirty="0">
                <a:latin typeface="Maiandra GD" panose="020E0502030308020204" pitchFamily="34" charset="0"/>
              </a:rPr>
              <a:t>Art. 5. Contemplar la asignación de presupuesto para las actividades del TPA y Escuela Vacacional, que incluya el pago de bonificación a docentes, gastos de materiales y gastos operativos de ejecución, monitoreo y seguimiento para que tengan cierta sostenibilidad financiera y técnica.</a:t>
            </a:r>
          </a:p>
          <a:p>
            <a:pPr algn="just"/>
            <a:endParaRPr lang="es-HN" dirty="0">
              <a:latin typeface="Maiandra GD" panose="020E0502030308020204" pitchFamily="34" charset="0"/>
            </a:endParaRPr>
          </a:p>
        </p:txBody>
      </p:sp>
    </p:spTree>
    <p:extLst>
      <p:ext uri="{BB962C8B-B14F-4D97-AF65-F5344CB8AC3E}">
        <p14:creationId xmlns:p14="http://schemas.microsoft.com/office/powerpoint/2010/main" val="2151430227"/>
      </p:ext>
    </p:extLst>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623392" y="548681"/>
            <a:ext cx="9409045" cy="950153"/>
          </a:xfrm>
        </p:spPr>
        <p:txBody>
          <a:bodyPr>
            <a:noAutofit/>
          </a:bodyPr>
          <a:lstStyle/>
          <a:p>
            <a:pPr algn="ctr"/>
            <a:r>
              <a:rPr lang="es-HN"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aiandra GD" panose="020E0502030308020204" pitchFamily="34" charset="0"/>
              </a:rPr>
              <a:t>Acciones de Supervisión ejecutadas en el Programa TPA</a:t>
            </a:r>
          </a:p>
        </p:txBody>
      </p:sp>
      <p:sp>
        <p:nvSpPr>
          <p:cNvPr id="3" name="2 Marcador de contenido"/>
          <p:cNvSpPr>
            <a:spLocks noGrp="1"/>
          </p:cNvSpPr>
          <p:nvPr>
            <p:ph idx="4294967295"/>
          </p:nvPr>
        </p:nvSpPr>
        <p:spPr>
          <a:xfrm>
            <a:off x="1202896" y="1872721"/>
            <a:ext cx="9889099" cy="4607984"/>
          </a:xfrm>
        </p:spPr>
        <p:txBody>
          <a:bodyPr>
            <a:normAutofit/>
          </a:bodyPr>
          <a:lstStyle/>
          <a:p>
            <a:pPr algn="just"/>
            <a:r>
              <a:rPr lang="es-HN" sz="3200" dirty="0" smtClean="0">
                <a:latin typeface="Maiandra GD" panose="020E0502030308020204" pitchFamily="34" charset="0"/>
              </a:rPr>
              <a:t>Participación </a:t>
            </a:r>
            <a:r>
              <a:rPr lang="es-HN" sz="3200" dirty="0">
                <a:latin typeface="Maiandra GD" panose="020E0502030308020204" pitchFamily="34" charset="0"/>
              </a:rPr>
              <a:t>de la UDS en la comisión  para la selección de Centros Sedes. </a:t>
            </a:r>
          </a:p>
          <a:p>
            <a:pPr algn="just"/>
            <a:r>
              <a:rPr lang="es-HN" sz="3200" dirty="0">
                <a:latin typeface="Maiandra GD" panose="020E0502030308020204" pitchFamily="34" charset="0"/>
              </a:rPr>
              <a:t>Elaboración de instrumentos para la supervisión,  verificación de la organización y funcionamiento del Programa TPA. </a:t>
            </a:r>
            <a:r>
              <a:rPr lang="es-HN" sz="3200" dirty="0" smtClean="0">
                <a:latin typeface="Maiandra GD" panose="020E0502030308020204" pitchFamily="34" charset="0"/>
              </a:rPr>
              <a:t> </a:t>
            </a:r>
            <a:endParaRPr lang="es-HN" sz="3200" dirty="0">
              <a:latin typeface="Maiandra GD" panose="020E0502030308020204" pitchFamily="34" charset="0"/>
            </a:endParaRPr>
          </a:p>
        </p:txBody>
      </p:sp>
      <p:sp>
        <p:nvSpPr>
          <p:cNvPr id="4" name="3 Rectángulo"/>
          <p:cNvSpPr/>
          <p:nvPr/>
        </p:nvSpPr>
        <p:spPr>
          <a:xfrm>
            <a:off x="1394917" y="3847373"/>
            <a:ext cx="9505056" cy="2400657"/>
          </a:xfrm>
          <a:prstGeom prst="rect">
            <a:avLst/>
          </a:prstGeom>
        </p:spPr>
        <p:txBody>
          <a:bodyPr wrap="square">
            <a:spAutoFit/>
          </a:bodyPr>
          <a:lstStyle/>
          <a:p>
            <a:pPr algn="just"/>
            <a:endParaRPr lang="es-HN" sz="3000" dirty="0"/>
          </a:p>
          <a:p>
            <a:pPr algn="just"/>
            <a:endParaRPr lang="es-HN" sz="3000" dirty="0"/>
          </a:p>
          <a:p>
            <a:pPr algn="just"/>
            <a:r>
              <a:rPr lang="es-HN" sz="3000" dirty="0"/>
              <a:t>Se visitaron el 80% de los Centros Sedes TPA a nivel Distrital y Municipal dejando evidencia con la respectiva acta de visita.</a:t>
            </a:r>
            <a:r>
              <a:rPr lang="es-HN" sz="3000" dirty="0">
                <a:solidFill>
                  <a:schemeClr val="tx2"/>
                </a:solidFill>
              </a:rPr>
              <a:t> </a:t>
            </a:r>
          </a:p>
        </p:txBody>
      </p:sp>
    </p:spTree>
    <p:extLst>
      <p:ext uri="{BB962C8B-B14F-4D97-AF65-F5344CB8AC3E}">
        <p14:creationId xmlns:p14="http://schemas.microsoft.com/office/powerpoint/2010/main" val="10030310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27381" y="404285"/>
            <a:ext cx="11664619" cy="1297516"/>
          </a:xfrm>
        </p:spPr>
        <p:txBody>
          <a:bodyPr>
            <a:noAutofit/>
          </a:bodyPr>
          <a:lstStyle/>
          <a:p>
            <a:pPr algn="ctr"/>
            <a:r>
              <a:rPr lang="es-HN" sz="3600" dirty="0">
                <a:solidFill>
                  <a:srgbClr val="002060"/>
                </a:solidFill>
                <a:latin typeface="Arial Black" pitchFamily="34" charset="0"/>
              </a:rPr>
              <a:t>Acciones de Supervisión ejecutadas en el Programa TPA</a:t>
            </a:r>
          </a:p>
        </p:txBody>
      </p:sp>
      <p:sp>
        <p:nvSpPr>
          <p:cNvPr id="3" name="2 Marcador de contenido"/>
          <p:cNvSpPr>
            <a:spLocks noGrp="1"/>
          </p:cNvSpPr>
          <p:nvPr>
            <p:ph idx="4294967295"/>
          </p:nvPr>
        </p:nvSpPr>
        <p:spPr>
          <a:xfrm>
            <a:off x="431371" y="1773767"/>
            <a:ext cx="8544949" cy="3238500"/>
          </a:xfrm>
        </p:spPr>
        <p:txBody>
          <a:bodyPr>
            <a:normAutofit/>
          </a:bodyPr>
          <a:lstStyle/>
          <a:p>
            <a:pPr algn="just"/>
            <a:r>
              <a:rPr lang="es-HN" dirty="0"/>
              <a:t>Elaboración de informe final presentado a la Dirección Departamental de Educación.</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403" y="2948947"/>
            <a:ext cx="3502912" cy="3719173"/>
          </a:xfrm>
          <a:prstGeom prst="rect">
            <a:avLst/>
          </a:prstGeom>
        </p:spPr>
      </p:pic>
    </p:spTree>
    <p:extLst>
      <p:ext uri="{BB962C8B-B14F-4D97-AF65-F5344CB8AC3E}">
        <p14:creationId xmlns:p14="http://schemas.microsoft.com/office/powerpoint/2010/main" val="20022865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623392" y="404285"/>
            <a:ext cx="8928992" cy="1079500"/>
          </a:xfrm>
        </p:spPr>
        <p:txBody>
          <a:bodyPr>
            <a:normAutofit/>
          </a:bodyPr>
          <a:lstStyle/>
          <a:p>
            <a:pPr algn="r"/>
            <a:r>
              <a:rPr lang="es-HN" dirty="0">
                <a:solidFill>
                  <a:srgbClr val="002060"/>
                </a:solidFill>
                <a:latin typeface="Arial Black" pitchFamily="34" charset="0"/>
              </a:rPr>
              <a:t>H</a:t>
            </a:r>
            <a:r>
              <a:rPr lang="es-HN" dirty="0" smtClean="0">
                <a:solidFill>
                  <a:srgbClr val="002060"/>
                </a:solidFill>
                <a:latin typeface="Arial Black" pitchFamily="34" charset="0"/>
              </a:rPr>
              <a:t>allazgos </a:t>
            </a:r>
            <a:r>
              <a:rPr lang="es-HN" dirty="0">
                <a:solidFill>
                  <a:srgbClr val="002060"/>
                </a:solidFill>
                <a:latin typeface="Arial Black" pitchFamily="34" charset="0"/>
              </a:rPr>
              <a:t>P</a:t>
            </a:r>
            <a:r>
              <a:rPr lang="es-HN" dirty="0" smtClean="0">
                <a:solidFill>
                  <a:srgbClr val="002060"/>
                </a:solidFill>
                <a:latin typeface="Arial Black" pitchFamily="34" charset="0"/>
              </a:rPr>
              <a:t>ositivos</a:t>
            </a:r>
            <a:endParaRPr lang="es-HN" dirty="0">
              <a:solidFill>
                <a:srgbClr val="002060"/>
              </a:solidFill>
              <a:latin typeface="Arial Black" pitchFamily="34" charset="0"/>
            </a:endParaRPr>
          </a:p>
        </p:txBody>
      </p:sp>
      <p:sp>
        <p:nvSpPr>
          <p:cNvPr id="3" name="2 Marcador de contenido"/>
          <p:cNvSpPr>
            <a:spLocks noGrp="1"/>
          </p:cNvSpPr>
          <p:nvPr>
            <p:ph idx="4294967295"/>
          </p:nvPr>
        </p:nvSpPr>
        <p:spPr>
          <a:xfrm>
            <a:off x="880567" y="1773966"/>
            <a:ext cx="10763746" cy="4417287"/>
          </a:xfrm>
        </p:spPr>
        <p:txBody>
          <a:bodyPr>
            <a:noAutofit/>
          </a:bodyPr>
          <a:lstStyle/>
          <a:p>
            <a:pPr algn="just"/>
            <a:r>
              <a:rPr lang="es-HN" dirty="0" smtClean="0">
                <a:latin typeface="Maiandra GD" panose="020E0502030308020204" pitchFamily="34" charset="0"/>
              </a:rPr>
              <a:t>Los Centros Sedes ofertaron las modalidades conforme  a las mallas curriculares aprobadas en los Acuerdos de Funcionamiento.</a:t>
            </a:r>
          </a:p>
          <a:p>
            <a:pPr algn="just"/>
            <a:r>
              <a:rPr lang="es-HN" dirty="0" smtClean="0">
                <a:latin typeface="Maiandra GD" panose="020E0502030308020204" pitchFamily="34" charset="0"/>
              </a:rPr>
              <a:t>Las autoridades de los Centros Educativos en el </a:t>
            </a:r>
            <a:r>
              <a:rPr lang="es-HN" b="1" i="1" u="sng" dirty="0" smtClean="0">
                <a:latin typeface="Maiandra GD" panose="020E0502030308020204" pitchFamily="34" charset="0"/>
              </a:rPr>
              <a:t>Primer Semestre </a:t>
            </a:r>
            <a:r>
              <a:rPr lang="es-HN" dirty="0" smtClean="0">
                <a:latin typeface="Maiandra GD" panose="020E0502030308020204" pitchFamily="34" charset="0"/>
              </a:rPr>
              <a:t>asignaron a docentes con carga académica en descargo para atender a los alumnos reprobados de la misma institución. </a:t>
            </a:r>
          </a:p>
          <a:p>
            <a:pPr algn="just"/>
            <a:r>
              <a:rPr lang="es-HN" dirty="0" smtClean="0">
                <a:latin typeface="Maiandra GD" panose="020E0502030308020204" pitchFamily="34" charset="0"/>
              </a:rPr>
              <a:t>El personal docente para atender el TPA en el </a:t>
            </a:r>
            <a:r>
              <a:rPr lang="es-HN" b="1" i="1" u="sng" dirty="0" smtClean="0">
                <a:latin typeface="Maiandra GD" panose="020E0502030308020204" pitchFamily="34" charset="0"/>
              </a:rPr>
              <a:t>Segundo Semestre</a:t>
            </a:r>
            <a:r>
              <a:rPr lang="es-HN" dirty="0" smtClean="0">
                <a:latin typeface="Maiandra GD" panose="020E0502030308020204" pitchFamily="34" charset="0"/>
              </a:rPr>
              <a:t> fue reclutado de conformidad a los procedimientos y requisitos; distribuidos según la especialidad.</a:t>
            </a:r>
            <a:endParaRPr lang="es-HN" dirty="0">
              <a:latin typeface="Maiandra GD" panose="020E0502030308020204" pitchFamily="34" charset="0"/>
            </a:endParaRPr>
          </a:p>
        </p:txBody>
      </p:sp>
    </p:spTree>
    <p:extLst>
      <p:ext uri="{BB962C8B-B14F-4D97-AF65-F5344CB8AC3E}">
        <p14:creationId xmlns:p14="http://schemas.microsoft.com/office/powerpoint/2010/main" val="24102353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967542" y="404285"/>
            <a:ext cx="8832981" cy="1079500"/>
          </a:xfrm>
        </p:spPr>
        <p:txBody>
          <a:bodyPr>
            <a:normAutofit/>
          </a:bodyPr>
          <a:lstStyle/>
          <a:p>
            <a:r>
              <a:rPr lang="es-HN" dirty="0">
                <a:solidFill>
                  <a:srgbClr val="002060"/>
                </a:solidFill>
                <a:latin typeface="Arial Black" pitchFamily="34" charset="0"/>
              </a:rPr>
              <a:t>Hallazgos Positivos</a:t>
            </a:r>
          </a:p>
        </p:txBody>
      </p:sp>
      <p:sp>
        <p:nvSpPr>
          <p:cNvPr id="3" name="2 Marcador de contenido"/>
          <p:cNvSpPr>
            <a:spLocks noGrp="1"/>
          </p:cNvSpPr>
          <p:nvPr>
            <p:ph idx="4294967295"/>
          </p:nvPr>
        </p:nvSpPr>
        <p:spPr>
          <a:xfrm>
            <a:off x="828675" y="1483785"/>
            <a:ext cx="10657184" cy="4610100"/>
          </a:xfrm>
        </p:spPr>
        <p:txBody>
          <a:bodyPr>
            <a:noAutofit/>
          </a:bodyPr>
          <a:lstStyle/>
          <a:p>
            <a:pPr algn="just"/>
            <a:r>
              <a:rPr lang="es-HN" dirty="0">
                <a:latin typeface="Maiandra GD" panose="020E0502030308020204" pitchFamily="34" charset="0"/>
                <a:cs typeface="Arial" panose="020B0604020202020204" pitchFamily="34" charset="0"/>
              </a:rPr>
              <a:t>Se evidencio la adecuada organización interna de algunos Centros Sedes para la implementación del Programa TPA, en cuanto </a:t>
            </a:r>
            <a:r>
              <a:rPr lang="es-HN" dirty="0" smtClean="0">
                <a:latin typeface="Maiandra GD" panose="020E0502030308020204" pitchFamily="34" charset="0"/>
                <a:cs typeface="Arial" panose="020B0604020202020204" pitchFamily="34" charset="0"/>
              </a:rPr>
              <a:t>a </a:t>
            </a:r>
            <a:r>
              <a:rPr lang="es-HN" dirty="0">
                <a:latin typeface="Maiandra GD" panose="020E0502030308020204" pitchFamily="34" charset="0"/>
                <a:cs typeface="Arial" panose="020B0604020202020204" pitchFamily="34" charset="0"/>
              </a:rPr>
              <a:t>planificación, controles de asistencia y evaluación de alumnos. </a:t>
            </a:r>
          </a:p>
          <a:p>
            <a:pPr algn="just"/>
            <a:r>
              <a:rPr lang="es-HN" dirty="0" smtClean="0">
                <a:latin typeface="Maiandra GD" panose="020E0502030308020204" pitchFamily="34" charset="0"/>
                <a:cs typeface="Arial" panose="020B0604020202020204" pitchFamily="34" charset="0"/>
              </a:rPr>
              <a:t>Reducción del rezago escolar e índices de deserción y repitencia de alumnos para la atención en edad oportuna.</a:t>
            </a:r>
          </a:p>
        </p:txBody>
      </p:sp>
    </p:spTree>
    <p:extLst>
      <p:ext uri="{BB962C8B-B14F-4D97-AF65-F5344CB8AC3E}">
        <p14:creationId xmlns:p14="http://schemas.microsoft.com/office/powerpoint/2010/main" val="30109788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070987" y="622300"/>
            <a:ext cx="9121013" cy="1079500"/>
          </a:xfrm>
        </p:spPr>
        <p:txBody>
          <a:bodyPr>
            <a:normAutofit/>
          </a:bodyPr>
          <a:lstStyle/>
          <a:p>
            <a:r>
              <a:rPr lang="es-HN" dirty="0">
                <a:solidFill>
                  <a:srgbClr val="002060"/>
                </a:solidFill>
                <a:latin typeface="Arial Black" pitchFamily="34" charset="0"/>
              </a:rPr>
              <a:t>Hallazgos Positivos</a:t>
            </a:r>
          </a:p>
        </p:txBody>
      </p:sp>
      <p:sp>
        <p:nvSpPr>
          <p:cNvPr id="3" name="2 Marcador de contenido"/>
          <p:cNvSpPr>
            <a:spLocks noGrp="1"/>
          </p:cNvSpPr>
          <p:nvPr>
            <p:ph idx="4294967295"/>
          </p:nvPr>
        </p:nvSpPr>
        <p:spPr>
          <a:xfrm>
            <a:off x="1272051" y="1701800"/>
            <a:ext cx="10177131" cy="4703531"/>
          </a:xfrm>
        </p:spPr>
        <p:txBody>
          <a:bodyPr>
            <a:normAutofit/>
          </a:bodyPr>
          <a:lstStyle/>
          <a:p>
            <a:pPr algn="just"/>
            <a:r>
              <a:rPr lang="es-HN" dirty="0">
                <a:latin typeface="Maiandra GD" panose="020E0502030308020204" pitchFamily="34" charset="0"/>
              </a:rPr>
              <a:t>Aprovechamiento de los recursos propios de las instituciones educativas para </a:t>
            </a:r>
            <a:r>
              <a:rPr lang="es-HN" dirty="0" smtClean="0">
                <a:latin typeface="Maiandra GD" panose="020E0502030308020204" pitchFamily="34" charset="0"/>
              </a:rPr>
              <a:t> </a:t>
            </a:r>
            <a:r>
              <a:rPr lang="es-HN" dirty="0">
                <a:latin typeface="Maiandra GD" panose="020E0502030308020204" pitchFamily="34" charset="0"/>
              </a:rPr>
              <a:t>logística en la implementación del programa que incide en la reducción de costos a los padres de familia. </a:t>
            </a:r>
            <a:r>
              <a:rPr lang="es-HN" i="1" dirty="0">
                <a:latin typeface="Maiandra GD" panose="020E0502030308020204" pitchFamily="34" charset="0"/>
              </a:rPr>
              <a:t>(Equipo, Talento Humano Docente y de Servicio Civil)</a:t>
            </a:r>
          </a:p>
          <a:p>
            <a:pPr algn="just"/>
            <a:r>
              <a:rPr lang="es-HN" dirty="0" smtClean="0">
                <a:latin typeface="Maiandra GD" panose="020E0502030308020204" pitchFamily="34" charset="0"/>
                <a:cs typeface="Arial" panose="020B0604020202020204" pitchFamily="34" charset="0"/>
              </a:rPr>
              <a:t> En algunos  </a:t>
            </a:r>
            <a:r>
              <a:rPr lang="es-HN" dirty="0">
                <a:latin typeface="Maiandra GD" panose="020E0502030308020204" pitchFamily="34" charset="0"/>
                <a:cs typeface="Arial" panose="020B0604020202020204" pitchFamily="34" charset="0"/>
              </a:rPr>
              <a:t>Centros Sedes se verifico la planificación de los docentes, controles de asistencia y evaluación de alumnos. </a:t>
            </a:r>
            <a:endParaRPr lang="es-HN" dirty="0" smtClean="0">
              <a:latin typeface="Maiandra GD" panose="020E0502030308020204" pitchFamily="34" charset="0"/>
              <a:cs typeface="Arial" panose="020B0604020202020204" pitchFamily="34" charset="0"/>
            </a:endParaRPr>
          </a:p>
          <a:p>
            <a:pPr algn="just"/>
            <a:r>
              <a:rPr lang="es-HN" dirty="0" smtClean="0">
                <a:latin typeface="Maiandra GD" panose="020E0502030308020204" pitchFamily="34" charset="0"/>
                <a:cs typeface="Arial" panose="020B0604020202020204" pitchFamily="34" charset="0"/>
              </a:rPr>
              <a:t>Identificación de Buenas Practicas en los </a:t>
            </a:r>
            <a:r>
              <a:rPr lang="es-HN" dirty="0">
                <a:latin typeface="Maiandra GD" panose="020E0502030308020204" pitchFamily="34" charset="0"/>
                <a:cs typeface="Arial" panose="020B0604020202020204" pitchFamily="34" charset="0"/>
              </a:rPr>
              <a:t>Centros </a:t>
            </a:r>
            <a:r>
              <a:rPr lang="es-HN" dirty="0" smtClean="0">
                <a:latin typeface="Maiandra GD" panose="020E0502030308020204" pitchFamily="34" charset="0"/>
                <a:cs typeface="Arial" panose="020B0604020202020204" pitchFamily="34" charset="0"/>
              </a:rPr>
              <a:t>Sede que implementaron el </a:t>
            </a:r>
            <a:r>
              <a:rPr lang="es-HN" dirty="0">
                <a:latin typeface="Maiandra GD" panose="020E0502030308020204" pitchFamily="34" charset="0"/>
                <a:cs typeface="Arial" panose="020B0604020202020204" pitchFamily="34" charset="0"/>
              </a:rPr>
              <a:t>Programa TPA </a:t>
            </a:r>
            <a:r>
              <a:rPr lang="es-HN" dirty="0" smtClean="0">
                <a:latin typeface="Maiandra GD" panose="020E0502030308020204" pitchFamily="34" charset="0"/>
                <a:cs typeface="Arial" panose="020B0604020202020204" pitchFamily="34" charset="0"/>
              </a:rPr>
              <a:t> desde años anteriores. </a:t>
            </a:r>
            <a:endParaRPr lang="es-HN" dirty="0">
              <a:latin typeface="Maiandra GD" panose="020E0502030308020204" pitchFamily="34" charset="0"/>
              <a:cs typeface="Arial" panose="020B0604020202020204" pitchFamily="34" charset="0"/>
            </a:endParaRPr>
          </a:p>
        </p:txBody>
      </p:sp>
    </p:spTree>
    <p:extLst>
      <p:ext uri="{BB962C8B-B14F-4D97-AF65-F5344CB8AC3E}">
        <p14:creationId xmlns:p14="http://schemas.microsoft.com/office/powerpoint/2010/main" val="13016694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2395174"/>
            <a:ext cx="12192000" cy="1062402"/>
          </a:xfrm>
          <a:solidFill>
            <a:schemeClr val="accent1"/>
          </a:solidFill>
        </p:spPr>
        <p:txBody>
          <a:bodyPr>
            <a:normAutofit fontScale="92500" lnSpcReduction="20000"/>
          </a:bodyPr>
          <a:lstStyle/>
          <a:p>
            <a:r>
              <a:rPr lang="es-HN" dirty="0" smtClean="0"/>
              <a:t>La Sub Dirección Administrativa y Financiera </a:t>
            </a:r>
            <a:r>
              <a:rPr lang="es-HN" sz="5867" dirty="0">
                <a:latin typeface="Bell MT" panose="02020503060305020303" pitchFamily="18" charset="0"/>
              </a:rPr>
              <a:t>cumplió</a:t>
            </a:r>
            <a:r>
              <a:rPr lang="es-HN" dirty="0" smtClean="0"/>
              <a:t> en un 100% con el pago al personal docente y administrativo</a:t>
            </a:r>
            <a:endParaRPr lang="es-HN" dirty="0"/>
          </a:p>
        </p:txBody>
      </p:sp>
      <p:pic>
        <p:nvPicPr>
          <p:cNvPr id="4" name="Imagen 3" descr="C:\Users\Invitado\Desktop\descarga.jpg"/>
          <p:cNvPicPr/>
          <p:nvPr/>
        </p:nvPicPr>
        <p:blipFill>
          <a:blip r:embed="rId2">
            <a:extLst>
              <a:ext uri="{28A0092B-C50C-407E-A947-70E740481C1C}">
                <a14:useLocalDpi xmlns:a14="http://schemas.microsoft.com/office/drawing/2010/main" val="0"/>
              </a:ext>
            </a:extLst>
          </a:blip>
          <a:srcRect/>
          <a:stretch>
            <a:fillRect/>
          </a:stretch>
        </p:blipFill>
        <p:spPr bwMode="auto">
          <a:xfrm>
            <a:off x="4900415" y="3457576"/>
            <a:ext cx="2857500" cy="2857500"/>
          </a:xfrm>
          <a:prstGeom prst="rect">
            <a:avLst/>
          </a:prstGeom>
          <a:noFill/>
          <a:ln>
            <a:noFill/>
          </a:ln>
        </p:spPr>
      </p:pic>
    </p:spTree>
    <p:extLst>
      <p:ext uri="{BB962C8B-B14F-4D97-AF65-F5344CB8AC3E}">
        <p14:creationId xmlns:p14="http://schemas.microsoft.com/office/powerpoint/2010/main" val="356637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871531" y="404285"/>
            <a:ext cx="7680853" cy="1079500"/>
          </a:xfrm>
        </p:spPr>
        <p:txBody>
          <a:bodyPr>
            <a:normAutofit/>
          </a:bodyPr>
          <a:lstStyle/>
          <a:p>
            <a:pPr algn="ctr"/>
            <a:r>
              <a:rPr lang="es-HN" dirty="0" smtClean="0">
                <a:solidFill>
                  <a:srgbClr val="002060"/>
                </a:solidFill>
                <a:latin typeface="Arial Black" pitchFamily="34" charset="0"/>
              </a:rPr>
              <a:t>Dificultades </a:t>
            </a:r>
            <a:endParaRPr lang="es-HN" dirty="0">
              <a:solidFill>
                <a:srgbClr val="002060"/>
              </a:solidFill>
              <a:latin typeface="Arial Black" pitchFamily="34" charset="0"/>
            </a:endParaRPr>
          </a:p>
        </p:txBody>
      </p:sp>
      <p:sp>
        <p:nvSpPr>
          <p:cNvPr id="3" name="2 Marcador de contenido"/>
          <p:cNvSpPr>
            <a:spLocks noGrp="1"/>
          </p:cNvSpPr>
          <p:nvPr>
            <p:ph idx="4294967295"/>
          </p:nvPr>
        </p:nvSpPr>
        <p:spPr>
          <a:xfrm>
            <a:off x="335360" y="1412776"/>
            <a:ext cx="9985109" cy="4753075"/>
          </a:xfrm>
        </p:spPr>
        <p:txBody>
          <a:bodyPr>
            <a:normAutofit lnSpcReduction="10000"/>
          </a:bodyPr>
          <a:lstStyle/>
          <a:p>
            <a:pPr algn="just"/>
            <a:r>
              <a:rPr lang="es-HN" dirty="0" smtClean="0">
                <a:latin typeface="Maiandra GD" panose="020E0502030308020204" pitchFamily="34" charset="0"/>
                <a:cs typeface="Arial" panose="020B0604020202020204" pitchFamily="34" charset="0"/>
              </a:rPr>
              <a:t>El Reglamento para la implementación del Programa “Todos Podemos Avanzar”  en la realidad  actual se encuentra descontextualizado . </a:t>
            </a:r>
          </a:p>
          <a:p>
            <a:pPr algn="just"/>
            <a:r>
              <a:rPr lang="es-HN" dirty="0" smtClean="0">
                <a:latin typeface="Maiandra GD" panose="020E0502030308020204" pitchFamily="34" charset="0"/>
                <a:cs typeface="Arial" panose="020B0604020202020204" pitchFamily="34" charset="0"/>
              </a:rPr>
              <a:t>El tiempo calendarizado para el desarrollo del Programa </a:t>
            </a:r>
            <a:r>
              <a:rPr lang="es-HN" dirty="0" err="1" smtClean="0">
                <a:latin typeface="Maiandra GD" panose="020E0502030308020204" pitchFamily="34" charset="0"/>
                <a:cs typeface="Arial" panose="020B0604020202020204" pitchFamily="34" charset="0"/>
              </a:rPr>
              <a:t>TPA</a:t>
            </a:r>
            <a:r>
              <a:rPr lang="es-HN" dirty="0" smtClean="0">
                <a:latin typeface="Maiandra GD" panose="020E0502030308020204" pitchFamily="34" charset="0"/>
                <a:cs typeface="Arial" panose="020B0604020202020204" pitchFamily="34" charset="0"/>
              </a:rPr>
              <a:t> es muy corto para las adaptaciones curriculares y desarrollar las programaciones </a:t>
            </a:r>
            <a:r>
              <a:rPr lang="es-HN" i="1" dirty="0" smtClean="0">
                <a:latin typeface="Maiandra GD" panose="020E0502030308020204" pitchFamily="34" charset="0"/>
                <a:cs typeface="Arial" panose="020B0604020202020204" pitchFamily="34" charset="0"/>
              </a:rPr>
              <a:t>(dosificación de contenidos) </a:t>
            </a:r>
            <a:r>
              <a:rPr lang="es-HN" dirty="0" smtClean="0">
                <a:latin typeface="Maiandra GD" panose="020E0502030308020204" pitchFamily="34" charset="0"/>
                <a:cs typeface="Arial" panose="020B0604020202020204" pitchFamily="34" charset="0"/>
              </a:rPr>
              <a:t>de las áreas de aprendizaje. </a:t>
            </a:r>
          </a:p>
          <a:p>
            <a:pPr algn="just"/>
            <a:r>
              <a:rPr lang="es-HN" dirty="0" smtClean="0">
                <a:latin typeface="Maiandra GD" panose="020E0502030308020204" pitchFamily="34" charset="0"/>
                <a:cs typeface="Arial" panose="020B0604020202020204" pitchFamily="34" charset="0"/>
              </a:rPr>
              <a:t>Se percibe que en el periodo ordinario de clases los alumnos tienen mayor apatía e incumplimiento con las áreas de aprendizaje, a manera de cursar y obtener mejores calificaciones en el Programa; reflejándose en el aumento de reprobación desde la implementación del TPA.  </a:t>
            </a:r>
          </a:p>
        </p:txBody>
      </p:sp>
    </p:spTree>
    <p:extLst>
      <p:ext uri="{BB962C8B-B14F-4D97-AF65-F5344CB8AC3E}">
        <p14:creationId xmlns:p14="http://schemas.microsoft.com/office/powerpoint/2010/main" val="34347435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295467" y="356660"/>
            <a:ext cx="8832981" cy="983192"/>
          </a:xfrm>
        </p:spPr>
        <p:txBody>
          <a:bodyPr>
            <a:normAutofit/>
          </a:bodyPr>
          <a:lstStyle/>
          <a:p>
            <a:pPr algn="ctr"/>
            <a:r>
              <a:rPr lang="es-HN" dirty="0" smtClean="0">
                <a:solidFill>
                  <a:srgbClr val="002060"/>
                </a:solidFill>
                <a:latin typeface="Arial Black" pitchFamily="34" charset="0"/>
              </a:rPr>
              <a:t>Dificultades </a:t>
            </a:r>
            <a:endParaRPr lang="es-HN" dirty="0">
              <a:solidFill>
                <a:srgbClr val="002060"/>
              </a:solidFill>
              <a:latin typeface="Arial Black" pitchFamily="34" charset="0"/>
            </a:endParaRPr>
          </a:p>
        </p:txBody>
      </p:sp>
      <p:sp>
        <p:nvSpPr>
          <p:cNvPr id="3" name="2 Marcador de contenido"/>
          <p:cNvSpPr>
            <a:spLocks noGrp="1"/>
          </p:cNvSpPr>
          <p:nvPr>
            <p:ph idx="4294967295"/>
          </p:nvPr>
        </p:nvSpPr>
        <p:spPr>
          <a:xfrm>
            <a:off x="1295467" y="1339852"/>
            <a:ext cx="10177131" cy="4969932"/>
          </a:xfrm>
        </p:spPr>
        <p:txBody>
          <a:bodyPr>
            <a:normAutofit/>
          </a:bodyPr>
          <a:lstStyle/>
          <a:p>
            <a:pPr marL="0" indent="0" algn="just">
              <a:buNone/>
            </a:pPr>
            <a:endParaRPr lang="es-HN" dirty="0" smtClean="0">
              <a:latin typeface="Maiandra GD" panose="020E0502030308020204" pitchFamily="34" charset="0"/>
              <a:cs typeface="Arial" panose="020B0604020202020204" pitchFamily="34" charset="0"/>
            </a:endParaRPr>
          </a:p>
          <a:p>
            <a:pPr algn="just"/>
            <a:r>
              <a:rPr lang="es-HN" dirty="0" smtClean="0">
                <a:latin typeface="Maiandra GD" panose="020E0502030308020204" pitchFamily="34" charset="0"/>
                <a:cs typeface="Arial" panose="020B0604020202020204" pitchFamily="34" charset="0"/>
              </a:rPr>
              <a:t>Es evidente el desinterés en el apoyo </a:t>
            </a:r>
            <a:r>
              <a:rPr lang="es-HN" dirty="0">
                <a:latin typeface="Maiandra GD" panose="020E0502030308020204" pitchFamily="34" charset="0"/>
                <a:cs typeface="Arial" panose="020B0604020202020204" pitchFamily="34" charset="0"/>
              </a:rPr>
              <a:t>de los padres de familia para involucrarse en el proceso</a:t>
            </a:r>
            <a:r>
              <a:rPr lang="es-HN" dirty="0" smtClean="0">
                <a:latin typeface="Maiandra GD" panose="020E0502030308020204" pitchFamily="34" charset="0"/>
                <a:cs typeface="Arial" panose="020B0604020202020204" pitchFamily="34" charset="0"/>
              </a:rPr>
              <a:t>.</a:t>
            </a:r>
          </a:p>
          <a:p>
            <a:pPr algn="just"/>
            <a:r>
              <a:rPr lang="es-HN" dirty="0" smtClean="0">
                <a:latin typeface="Maiandra GD" panose="020E0502030308020204" pitchFamily="34" charset="0"/>
                <a:cs typeface="Arial" panose="020B0604020202020204" pitchFamily="34" charset="0"/>
              </a:rPr>
              <a:t>Algunos centros sedes no cuentan con los controles internos apropiados para la disciplina de los alumnos ni desempeño de los docentes. </a:t>
            </a:r>
            <a:endParaRPr lang="es-HN" dirty="0">
              <a:latin typeface="Maiandra GD" panose="020E0502030308020204" pitchFamily="34" charset="0"/>
              <a:cs typeface="Arial" panose="020B0604020202020204" pitchFamily="34" charset="0"/>
            </a:endParaRPr>
          </a:p>
        </p:txBody>
      </p:sp>
    </p:spTree>
    <p:extLst>
      <p:ext uri="{BB962C8B-B14F-4D97-AF65-F5344CB8AC3E}">
        <p14:creationId xmlns:p14="http://schemas.microsoft.com/office/powerpoint/2010/main" val="320943058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895377" y="188385"/>
            <a:ext cx="4283537" cy="1079500"/>
          </a:xfrm>
        </p:spPr>
        <p:txBody>
          <a:bodyPr/>
          <a:lstStyle/>
          <a:p>
            <a:r>
              <a:rPr lang="es-HN" dirty="0" smtClean="0">
                <a:solidFill>
                  <a:srgbClr val="002060"/>
                </a:solidFill>
                <a:latin typeface="Arial Black" pitchFamily="34" charset="0"/>
              </a:rPr>
              <a:t>Sugerencias </a:t>
            </a:r>
            <a:endParaRPr lang="es-HN" dirty="0">
              <a:solidFill>
                <a:srgbClr val="002060"/>
              </a:solidFill>
              <a:latin typeface="Arial Black" pitchFamily="34" charset="0"/>
            </a:endParaRPr>
          </a:p>
        </p:txBody>
      </p:sp>
      <p:sp>
        <p:nvSpPr>
          <p:cNvPr id="3" name="2 Marcador de contenido"/>
          <p:cNvSpPr>
            <a:spLocks noGrp="1"/>
          </p:cNvSpPr>
          <p:nvPr>
            <p:ph idx="4294967295"/>
          </p:nvPr>
        </p:nvSpPr>
        <p:spPr>
          <a:xfrm>
            <a:off x="1092597" y="1139297"/>
            <a:ext cx="9889099" cy="5041900"/>
          </a:xfrm>
        </p:spPr>
        <p:txBody>
          <a:bodyPr>
            <a:normAutofit/>
          </a:bodyPr>
          <a:lstStyle/>
          <a:p>
            <a:pPr algn="just"/>
            <a:r>
              <a:rPr lang="es-HN" dirty="0" smtClean="0">
                <a:latin typeface="Maiandra GD" panose="020E0502030308020204" pitchFamily="34" charset="0"/>
                <a:cs typeface="Arial" panose="020B0604020202020204" pitchFamily="34" charset="0"/>
              </a:rPr>
              <a:t>Actualización del reglamento para la implementación del Programa Todos Podemos Avanzar o definir lineamientos para la aplicabilidad del mismo.</a:t>
            </a:r>
          </a:p>
          <a:p>
            <a:pPr algn="just"/>
            <a:r>
              <a:rPr lang="es-HN" dirty="0" smtClean="0">
                <a:latin typeface="Maiandra GD" panose="020E0502030308020204" pitchFamily="34" charset="0"/>
                <a:cs typeface="Arial" panose="020B0604020202020204" pitchFamily="34" charset="0"/>
              </a:rPr>
              <a:t>Promover la autoevaluación de los Centros Educativos para realizar análisis institucionales preventivos </a:t>
            </a:r>
            <a:r>
              <a:rPr lang="es-HN" dirty="0">
                <a:latin typeface="Maiandra GD" panose="020E0502030308020204" pitchFamily="34" charset="0"/>
                <a:cs typeface="Arial" panose="020B0604020202020204" pitchFamily="34" charset="0"/>
              </a:rPr>
              <a:t>del impacto del </a:t>
            </a:r>
            <a:r>
              <a:rPr lang="es-HN" dirty="0" smtClean="0">
                <a:latin typeface="Maiandra GD" panose="020E0502030308020204" pitchFamily="34" charset="0"/>
                <a:cs typeface="Arial" panose="020B0604020202020204" pitchFamily="34" charset="0"/>
              </a:rPr>
              <a:t>Programa TPA, su aprovechamiento, desarrollo de capacidades y promoción de los alumnos, con el propósito de tomar las medidas pertinentes e incidir satisfactoriamente en los indicadores educativos del departamento.</a:t>
            </a:r>
          </a:p>
          <a:p>
            <a:pPr algn="just"/>
            <a:r>
              <a:rPr lang="es-HN" dirty="0" smtClean="0">
                <a:latin typeface="Maiandra GD" panose="020E0502030308020204" pitchFamily="34" charset="0"/>
                <a:cs typeface="Arial" panose="020B0604020202020204" pitchFamily="34" charset="0"/>
              </a:rPr>
              <a:t>Certificar los Centros Sedes </a:t>
            </a:r>
            <a:r>
              <a:rPr lang="es-HN" i="1" dirty="0" smtClean="0">
                <a:latin typeface="Maiandra GD" panose="020E0502030308020204" pitchFamily="34" charset="0"/>
                <a:cs typeface="Arial" panose="020B0604020202020204" pitchFamily="34" charset="0"/>
              </a:rPr>
              <a:t>(Gubernamentales y No Gubernamentales) </a:t>
            </a:r>
            <a:r>
              <a:rPr lang="es-HN" dirty="0" smtClean="0">
                <a:latin typeface="Maiandra GD" panose="020E0502030308020204" pitchFamily="34" charset="0"/>
                <a:cs typeface="Arial" panose="020B0604020202020204" pitchFamily="34" charset="0"/>
              </a:rPr>
              <a:t>con </a:t>
            </a:r>
            <a:r>
              <a:rPr lang="es-HN" dirty="0">
                <a:latin typeface="Maiandra GD" panose="020E0502030308020204" pitchFamily="34" charset="0"/>
                <a:cs typeface="Arial" panose="020B0604020202020204" pitchFamily="34" charset="0"/>
              </a:rPr>
              <a:t>c</a:t>
            </a:r>
            <a:r>
              <a:rPr lang="es-HN" dirty="0" smtClean="0">
                <a:latin typeface="Maiandra GD" panose="020E0502030308020204" pitchFamily="34" charset="0"/>
                <a:cs typeface="Arial" panose="020B0604020202020204" pitchFamily="34" charset="0"/>
              </a:rPr>
              <a:t>riterios de eficiencia, organización y resultados en la implementación del Programa TPA.</a:t>
            </a:r>
          </a:p>
        </p:txBody>
      </p:sp>
    </p:spTree>
    <p:extLst>
      <p:ext uri="{BB962C8B-B14F-4D97-AF65-F5344CB8AC3E}">
        <p14:creationId xmlns:p14="http://schemas.microsoft.com/office/powerpoint/2010/main" val="232093142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967541" y="404285"/>
            <a:ext cx="8352928" cy="1079500"/>
          </a:xfrm>
        </p:spPr>
        <p:txBody>
          <a:bodyPr/>
          <a:lstStyle/>
          <a:p>
            <a:pPr algn="ctr"/>
            <a:r>
              <a:rPr lang="es-HN" dirty="0" smtClean="0">
                <a:solidFill>
                  <a:srgbClr val="002060"/>
                </a:solidFill>
                <a:latin typeface="Arial Black" pitchFamily="34" charset="0"/>
              </a:rPr>
              <a:t>Sugerencias </a:t>
            </a:r>
            <a:endParaRPr lang="es-HN" dirty="0">
              <a:solidFill>
                <a:srgbClr val="002060"/>
              </a:solidFill>
              <a:latin typeface="Arial Black" pitchFamily="34" charset="0"/>
            </a:endParaRPr>
          </a:p>
        </p:txBody>
      </p:sp>
      <p:sp>
        <p:nvSpPr>
          <p:cNvPr id="3" name="2 Marcador de contenido"/>
          <p:cNvSpPr>
            <a:spLocks noGrp="1"/>
          </p:cNvSpPr>
          <p:nvPr>
            <p:ph idx="4294967295"/>
          </p:nvPr>
        </p:nvSpPr>
        <p:spPr>
          <a:xfrm>
            <a:off x="1302909" y="1483785"/>
            <a:ext cx="9889099" cy="4682067"/>
          </a:xfrm>
        </p:spPr>
        <p:txBody>
          <a:bodyPr>
            <a:normAutofit/>
          </a:bodyPr>
          <a:lstStyle/>
          <a:p>
            <a:pPr algn="just"/>
            <a:r>
              <a:rPr lang="es-HN" dirty="0">
                <a:latin typeface="Maiandra GD" panose="020E0502030308020204" pitchFamily="34" charset="0"/>
                <a:cs typeface="Arial" panose="020B0604020202020204" pitchFamily="34" charset="0"/>
              </a:rPr>
              <a:t>Definir un proceso anticipado para la selección y reclutamiento de docentes que permita una jornada de inducción para mejorar el desempeño. </a:t>
            </a:r>
          </a:p>
          <a:p>
            <a:pPr algn="just"/>
            <a:r>
              <a:rPr lang="es-HN" dirty="0" smtClean="0">
                <a:latin typeface="Maiandra GD" panose="020E0502030308020204" pitchFamily="34" charset="0"/>
                <a:cs typeface="Arial" panose="020B0604020202020204" pitchFamily="34" charset="0"/>
              </a:rPr>
              <a:t>Diseñar herramientas para la elaboración de rubricas, controles de evaluación de alumnos por cada área curricular, de tal modo que la información de la distribución de calificación obtenida por el estudiante quede evidenciada en los respectivos registros. </a:t>
            </a:r>
          </a:p>
          <a:p>
            <a:pPr algn="just"/>
            <a:r>
              <a:rPr lang="es-HN" dirty="0" smtClean="0">
                <a:latin typeface="Maiandra GD" panose="020E0502030308020204" pitchFamily="34" charset="0"/>
                <a:cs typeface="Arial" panose="020B0604020202020204" pitchFamily="34" charset="0"/>
              </a:rPr>
              <a:t>Adaptar una propuesta curricular de atención anual del Programa </a:t>
            </a:r>
            <a:r>
              <a:rPr lang="es-HN" dirty="0" err="1" smtClean="0">
                <a:latin typeface="Maiandra GD" panose="020E0502030308020204" pitchFamily="34" charset="0"/>
                <a:cs typeface="Arial" panose="020B0604020202020204" pitchFamily="34" charset="0"/>
              </a:rPr>
              <a:t>TPA</a:t>
            </a:r>
            <a:r>
              <a:rPr lang="es-HN" dirty="0" smtClean="0">
                <a:latin typeface="Maiandra GD" panose="020E0502030308020204" pitchFamily="34" charset="0"/>
                <a:cs typeface="Arial" panose="020B0604020202020204" pitchFamily="34" charset="0"/>
              </a:rPr>
              <a:t>, debido a que la fase semestral no contribuye para la promoción oportuna de los alumnos. </a:t>
            </a:r>
          </a:p>
          <a:p>
            <a:endParaRPr lang="es-HN" dirty="0" smtClean="0">
              <a:latin typeface="Maiandra GD" panose="020E0502030308020204" pitchFamily="34" charset="0"/>
              <a:cs typeface="Arial" panose="020B0604020202020204" pitchFamily="34" charset="0"/>
            </a:endParaRPr>
          </a:p>
        </p:txBody>
      </p:sp>
    </p:spTree>
    <p:extLst>
      <p:ext uri="{BB962C8B-B14F-4D97-AF65-F5344CB8AC3E}">
        <p14:creationId xmlns:p14="http://schemas.microsoft.com/office/powerpoint/2010/main" val="29837917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193489" y="295462"/>
            <a:ext cx="10225896" cy="2016224"/>
          </a:xfrm>
        </p:spPr>
        <p:txBody>
          <a:bodyPr/>
          <a:lstStyle/>
          <a:p>
            <a:pPr algn="ctr"/>
            <a:r>
              <a:rPr lang="es-HN" sz="3200" b="1" dirty="0">
                <a:latin typeface="Maiandra GD" panose="020E0502030308020204" pitchFamily="34" charset="0"/>
              </a:rPr>
              <a:t>ETAPAS  DEL PROGRAMA TODOS PODEMOS AVANZAR 2018-2019</a:t>
            </a:r>
            <a:br>
              <a:rPr lang="es-HN" sz="3200" b="1" dirty="0">
                <a:latin typeface="Maiandra GD" panose="020E0502030308020204" pitchFamily="34" charset="0"/>
              </a:rPr>
            </a:br>
            <a:r>
              <a:rPr lang="es-HN" sz="3200" b="1" dirty="0">
                <a:latin typeface="Maiandra GD" panose="020E0502030308020204" pitchFamily="34" charset="0"/>
              </a:rPr>
              <a:t/>
            </a:r>
            <a:br>
              <a:rPr lang="es-HN" sz="3200" b="1" dirty="0">
                <a:latin typeface="Maiandra GD" panose="020E0502030308020204" pitchFamily="34" charset="0"/>
              </a:rPr>
            </a:br>
            <a:endParaRPr lang="en-US" sz="3200" b="1" dirty="0">
              <a:latin typeface="Maiandra GD" panose="020E0502030308020204" pitchFamily="34" charset="0"/>
            </a:endParaRPr>
          </a:p>
        </p:txBody>
      </p:sp>
      <p:sp>
        <p:nvSpPr>
          <p:cNvPr id="3" name="Marcador de texto 2"/>
          <p:cNvSpPr>
            <a:spLocks noGrp="1"/>
          </p:cNvSpPr>
          <p:nvPr>
            <p:ph type="body" idx="4294967295"/>
          </p:nvPr>
        </p:nvSpPr>
        <p:spPr>
          <a:xfrm>
            <a:off x="335360" y="1783485"/>
            <a:ext cx="10838775" cy="4694687"/>
          </a:xfrm>
        </p:spPr>
        <p:txBody>
          <a:bodyPr>
            <a:normAutofit lnSpcReduction="10000"/>
          </a:bodyPr>
          <a:lstStyle/>
          <a:p>
            <a:pPr>
              <a:buFont typeface="Wingdings" panose="05000000000000000000" pitchFamily="2" charset="2"/>
              <a:buChar char="q"/>
            </a:pPr>
            <a:r>
              <a:rPr lang="es-HN" sz="2667" dirty="0">
                <a:latin typeface="Maiandra GD" panose="020E0502030308020204" pitchFamily="34" charset="0"/>
              </a:rPr>
              <a:t>PRIMER SEMESTRE</a:t>
            </a:r>
            <a:r>
              <a:rPr lang="es-HN" sz="2667" dirty="0" smtClean="0">
                <a:latin typeface="Maiandra GD" panose="020E0502030308020204" pitchFamily="34" charset="0"/>
              </a:rPr>
              <a:t>:</a:t>
            </a:r>
            <a:endParaRPr lang="es-HN" sz="2667" dirty="0">
              <a:latin typeface="Maiandra GD" panose="020E0502030308020204" pitchFamily="34" charset="0"/>
            </a:endParaRPr>
          </a:p>
          <a:p>
            <a:pPr marL="101597" indent="0">
              <a:buNone/>
            </a:pPr>
            <a:r>
              <a:rPr lang="es-HN" sz="2667" dirty="0">
                <a:latin typeface="Maiandra GD" panose="020E0502030308020204" pitchFamily="34" charset="0"/>
              </a:rPr>
              <a:t> </a:t>
            </a:r>
            <a:r>
              <a:rPr lang="es-HN" sz="3200" b="1" dirty="0">
                <a:latin typeface="Maiandra GD" panose="020E0502030308020204" pitchFamily="34" charset="0"/>
              </a:rPr>
              <a:t>01 de agosto </a:t>
            </a:r>
            <a:r>
              <a:rPr lang="es-HN" sz="3200" b="1" dirty="0" smtClean="0">
                <a:latin typeface="Maiandra GD" panose="020E0502030308020204" pitchFamily="34" charset="0"/>
              </a:rPr>
              <a:t>al 31 de octubre de 2018.</a:t>
            </a:r>
          </a:p>
          <a:p>
            <a:pPr marL="101597" indent="0">
              <a:buNone/>
            </a:pPr>
            <a:r>
              <a:rPr lang="es-HN" sz="3200" b="1" dirty="0" smtClean="0">
                <a:latin typeface="Maiandra GD" panose="020E0502030308020204" pitchFamily="34" charset="0"/>
              </a:rPr>
              <a:t>      (Se atendieron a estudiantes del nivel medio)</a:t>
            </a:r>
          </a:p>
          <a:p>
            <a:pPr marL="101597" indent="0">
              <a:buNone/>
            </a:pPr>
            <a:endParaRPr lang="es-HN" sz="2667" b="1" dirty="0">
              <a:latin typeface="Maiandra GD" panose="020E0502030308020204" pitchFamily="34" charset="0"/>
            </a:endParaRPr>
          </a:p>
          <a:p>
            <a:pPr>
              <a:buFont typeface="Wingdings" panose="05000000000000000000" pitchFamily="2" charset="2"/>
              <a:buChar char="q"/>
            </a:pPr>
            <a:r>
              <a:rPr lang="es-HN" sz="2667" dirty="0">
                <a:latin typeface="Maiandra GD" panose="020E0502030308020204" pitchFamily="34" charset="0"/>
              </a:rPr>
              <a:t>SEGUNDO SEMESTRE: </a:t>
            </a:r>
          </a:p>
          <a:p>
            <a:pPr marL="101597" indent="0">
              <a:buNone/>
            </a:pPr>
            <a:r>
              <a:rPr lang="es-HN" b="1" dirty="0">
                <a:latin typeface="Maiandra GD" panose="020E0502030308020204" pitchFamily="34" charset="0"/>
              </a:rPr>
              <a:t>Del 03 de Diciembre 2018 al 30 de Enero de 2019.</a:t>
            </a:r>
          </a:p>
          <a:p>
            <a:pPr marL="101597" indent="0">
              <a:buNone/>
            </a:pPr>
            <a:r>
              <a:rPr lang="es-HN" b="1" dirty="0" smtClean="0">
                <a:latin typeface="Maiandra GD" panose="020E0502030308020204" pitchFamily="34" charset="0"/>
              </a:rPr>
              <a:t>Se atendieron los estudiantes de tercer ciclo en la Escuela Vacacional.</a:t>
            </a:r>
          </a:p>
          <a:p>
            <a:pPr marL="101597" indent="0">
              <a:buNone/>
            </a:pPr>
            <a:r>
              <a:rPr lang="es-HN" b="1" dirty="0" smtClean="0">
                <a:latin typeface="Maiandra GD" panose="020E0502030308020204" pitchFamily="34" charset="0"/>
              </a:rPr>
              <a:t>En </a:t>
            </a:r>
            <a:r>
              <a:rPr lang="es-HN" b="1" dirty="0">
                <a:latin typeface="Maiandra GD" panose="020E0502030308020204" pitchFamily="34" charset="0"/>
              </a:rPr>
              <a:t>el nivel medio se atendieron estudiantes reprobados del primer semestre TPA y reprobados del segundo semestre .</a:t>
            </a:r>
            <a:endParaRPr lang="es-HN" dirty="0">
              <a:latin typeface="Maiandra GD" panose="020E0502030308020204" pitchFamily="34" charset="0"/>
            </a:endParaRPr>
          </a:p>
          <a:p>
            <a:pPr algn="ctr"/>
            <a:endParaRPr lang="en-US" sz="2667" spc="400" dirty="0">
              <a:solidFill>
                <a:schemeClr val="accent1"/>
              </a:solidFill>
              <a:latin typeface="Maiandra GD" panose="020E0502030308020204" pitchFamily="34" charset="0"/>
            </a:endParaRPr>
          </a:p>
        </p:txBody>
      </p:sp>
    </p:spTree>
    <p:extLst>
      <p:ext uri="{BB962C8B-B14F-4D97-AF65-F5344CB8AC3E}">
        <p14:creationId xmlns:p14="http://schemas.microsoft.com/office/powerpoint/2010/main" val="115721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Invitado\Downloads\IMG-20190326-WA0013.jpg"/>
          <p:cNvPicPr/>
          <p:nvPr/>
        </p:nvPicPr>
        <p:blipFill>
          <a:blip r:embed="rId2">
            <a:extLst>
              <a:ext uri="{28A0092B-C50C-407E-A947-70E740481C1C}">
                <a14:useLocalDpi xmlns:a14="http://schemas.microsoft.com/office/drawing/2010/main" val="0"/>
              </a:ext>
            </a:extLst>
          </a:blip>
          <a:srcRect/>
          <a:stretch>
            <a:fillRect/>
          </a:stretch>
        </p:blipFill>
        <p:spPr bwMode="auto">
          <a:xfrm>
            <a:off x="0" y="-154129"/>
            <a:ext cx="12034344" cy="7012129"/>
          </a:xfrm>
          <a:prstGeom prst="rect">
            <a:avLst/>
          </a:prstGeom>
          <a:noFill/>
          <a:ln>
            <a:noFill/>
          </a:ln>
        </p:spPr>
      </p:pic>
    </p:spTree>
    <p:extLst>
      <p:ext uri="{BB962C8B-B14F-4D97-AF65-F5344CB8AC3E}">
        <p14:creationId xmlns:p14="http://schemas.microsoft.com/office/powerpoint/2010/main" val="7093788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57201" y="1227139"/>
            <a:ext cx="11408040" cy="2987674"/>
          </a:xfrm>
        </p:spPr>
        <p:txBody>
          <a:bodyPr>
            <a:noAutofit/>
          </a:bodyPr>
          <a:lstStyle/>
          <a:p>
            <a:pPr marL="0" indent="0">
              <a:buNone/>
            </a:pPr>
            <a:r>
              <a:rPr lang="es-ES" sz="4400" i="1" dirty="0">
                <a:latin typeface="Maiandra GD" panose="020E0502030308020204" pitchFamily="34" charset="0"/>
              </a:rPr>
              <a:t>“La labor educativa es: </a:t>
            </a:r>
            <a:r>
              <a:rPr lang="es-ES" sz="4400" b="1" i="1" dirty="0">
                <a:solidFill>
                  <a:srgbClr val="FF0000"/>
                </a:solidFill>
                <a:latin typeface="Maiandra GD" panose="020E0502030308020204" pitchFamily="34" charset="0"/>
              </a:rPr>
              <a:t>EMOCIONALMENTE APASIONANTE</a:t>
            </a:r>
            <a:r>
              <a:rPr lang="es-ES" sz="4400" i="1" dirty="0">
                <a:latin typeface="Maiandra GD" panose="020E0502030308020204" pitchFamily="34" charset="0"/>
              </a:rPr>
              <a:t>, </a:t>
            </a:r>
            <a:r>
              <a:rPr lang="es-ES" sz="4400" b="1" i="1" dirty="0">
                <a:latin typeface="Maiandra GD" panose="020E0502030308020204" pitchFamily="34" charset="0"/>
              </a:rPr>
              <a:t>PROFUNDAMENTE ÉTICA </a:t>
            </a:r>
            <a:r>
              <a:rPr lang="es-ES" sz="4400" i="1" dirty="0">
                <a:latin typeface="Maiandra GD" panose="020E0502030308020204" pitchFamily="34" charset="0"/>
              </a:rPr>
              <a:t>e </a:t>
            </a:r>
            <a:r>
              <a:rPr lang="es-ES" sz="4400" b="1" i="1" dirty="0">
                <a:solidFill>
                  <a:srgbClr val="00B050"/>
                </a:solidFill>
                <a:latin typeface="Maiandra GD" panose="020E0502030308020204" pitchFamily="34" charset="0"/>
              </a:rPr>
              <a:t>INTELECTUALMENTE EXIGENTE</a:t>
            </a:r>
            <a:r>
              <a:rPr lang="es-ES" sz="4400" i="1" dirty="0">
                <a:latin typeface="Maiandra GD" panose="020E0502030308020204" pitchFamily="34" charset="0"/>
              </a:rPr>
              <a:t>, cuya complejidad solamente es vivida por quienes solemos poner el cuerpo </a:t>
            </a:r>
          </a:p>
          <a:p>
            <a:pPr marL="0" indent="0">
              <a:buNone/>
            </a:pPr>
            <a:r>
              <a:rPr lang="es-ES" sz="4400" i="1" dirty="0">
                <a:latin typeface="Maiandra GD" panose="020E0502030308020204" pitchFamily="34" charset="0"/>
              </a:rPr>
              <a:t>y el alma en dicha labor”</a:t>
            </a:r>
            <a:endParaRPr lang="es-HN" sz="4400" dirty="0">
              <a:latin typeface="Maiandra GD" panose="020E0502030308020204" pitchFamily="34" charset="0"/>
            </a:endParaRPr>
          </a:p>
          <a:p>
            <a:endParaRPr lang="es-HN" sz="4400" dirty="0">
              <a:latin typeface="Maiandra GD" panose="020E0502030308020204" pitchFamily="34" charset="0"/>
            </a:endParaRPr>
          </a:p>
        </p:txBody>
      </p:sp>
    </p:spTree>
    <p:extLst>
      <p:ext uri="{BB962C8B-B14F-4D97-AF65-F5344CB8AC3E}">
        <p14:creationId xmlns:p14="http://schemas.microsoft.com/office/powerpoint/2010/main" val="27426306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0424" y="757238"/>
            <a:ext cx="9062625" cy="5100639"/>
          </a:xfrm>
        </p:spPr>
      </p:pic>
    </p:spTree>
    <p:extLst>
      <p:ext uri="{BB962C8B-B14F-4D97-AF65-F5344CB8AC3E}">
        <p14:creationId xmlns:p14="http://schemas.microsoft.com/office/powerpoint/2010/main" val="60930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4529</Words>
  <Application>Microsoft Office PowerPoint</Application>
  <PresentationFormat>Panorámica</PresentationFormat>
  <Paragraphs>1457</Paragraphs>
  <Slides>92</Slides>
  <Notes>5</Notes>
  <HiddenSlides>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92</vt:i4>
      </vt:variant>
    </vt:vector>
  </HeadingPairs>
  <TitlesOfParts>
    <vt:vector size="108" baseType="lpstr">
      <vt:lpstr>Arial</vt:lpstr>
      <vt:lpstr>Arial Black</vt:lpstr>
      <vt:lpstr>Bell MT</vt:lpstr>
      <vt:lpstr>Calibri</vt:lpstr>
      <vt:lpstr>Calibri Light</vt:lpstr>
      <vt:lpstr>Cambria Math</vt:lpstr>
      <vt:lpstr>Century Gothic</vt:lpstr>
      <vt:lpstr>Cooper Black</vt:lpstr>
      <vt:lpstr>Lucida Calligraphy</vt:lpstr>
      <vt:lpstr>Lucida Handwriting</vt:lpstr>
      <vt:lpstr>Maiandra GD</vt:lpstr>
      <vt:lpstr>Mistral</vt:lpstr>
      <vt:lpstr>Times New Roman</vt:lpstr>
      <vt:lpstr>Wingdings</vt:lpstr>
      <vt:lpstr>Tema de Office</vt:lpstr>
      <vt:lpstr>Document</vt:lpstr>
      <vt:lpstr>Presentación de PowerPoint</vt:lpstr>
      <vt:lpstr>Presentación de PowerPoint</vt:lpstr>
      <vt:lpstr>Presentación de PowerPoint</vt:lpstr>
      <vt:lpstr>Presentación de PowerPoint</vt:lpstr>
      <vt:lpstr>Presentación de PowerPoint</vt:lpstr>
      <vt:lpstr>PROGRAMA TODOS PODEMOS AVANZAR (TPA)</vt:lpstr>
      <vt:lpstr>Presentación de PowerPoint</vt:lpstr>
      <vt:lpstr>Presentación de PowerPoint</vt:lpstr>
      <vt:lpstr>ETAPAS  DEL PROGRAMA TODOS PODEMOS AVANZAR 2018-2019  </vt:lpstr>
      <vt:lpstr>Conformación de equipo técnico de la DDEFM</vt:lpstr>
      <vt:lpstr>ACCIONES REALIZADAS POR CURRICULO Y EVALUACION DURANTE EL PROGRAMA TPA</vt:lpstr>
      <vt:lpstr>Presentación de PowerPoint</vt:lpstr>
      <vt:lpstr>Presentación de PowerPoint</vt:lpstr>
      <vt:lpstr>Presentación de PowerPoint</vt:lpstr>
      <vt:lpstr>Presentación de PowerPoint</vt:lpstr>
      <vt:lpstr>MUNICIPIOS A LOS QUE SE LES AUTORIZÓ EL TPA</vt:lpstr>
      <vt:lpstr>CENTROS SEDES GUBERNAMENTALES I SEMESTRE</vt:lpstr>
      <vt:lpstr>    SEDES NO GUBERNAMENTALES  I SEMESTRE </vt:lpstr>
      <vt:lpstr>Presentación de PowerPoint</vt:lpstr>
      <vt:lpstr>Presentación de PowerPoint</vt:lpstr>
      <vt:lpstr>RESUMEN ESTADISTICO TPA I SEMESTRE GUBERNAMENTALES</vt:lpstr>
      <vt:lpstr>ESTADISTICO TPA I SEMESTRE NO GUBERNAMENTAL </vt:lpstr>
      <vt:lpstr>Presentación de PowerPoint</vt:lpstr>
      <vt:lpstr>CENTROS GUBERNAMENTALES II SEMESTRE </vt:lpstr>
      <vt:lpstr>II SEMESTRE  NO GUBERNAMENTALES </vt:lpstr>
      <vt:lpstr>Presentación de PowerPoint</vt:lpstr>
      <vt:lpstr>Presentación de PowerPoint</vt:lpstr>
      <vt:lpstr>RESUMEN ESTADISTICO TPA GUBERNAMENTALES IISEMESTRE</vt:lpstr>
      <vt:lpstr>ESTADISTICO TPA II SEMESTRE NO GUBERNAMENTAL </vt:lpstr>
      <vt:lpstr>RESULTADOS DEL PROGRAMA  TPA 2018- enero 2019</vt:lpstr>
      <vt:lpstr>Presentación de PowerPoint</vt:lpstr>
      <vt:lpstr>Presentación de PowerPoint</vt:lpstr>
      <vt:lpstr>   ACREDITACION DE ESTUDIOS       </vt:lpstr>
      <vt:lpstr>Presentación de PowerPoint</vt:lpstr>
      <vt:lpstr>Presentación de PowerPoint</vt:lpstr>
      <vt:lpstr>Presentación de PowerPoint</vt:lpstr>
      <vt:lpstr>Presentación de PowerPoint</vt:lpstr>
      <vt:lpstr>Presentación de PowerPoint</vt:lpstr>
      <vt:lpstr>Presentación de PowerPoint</vt:lpstr>
      <vt:lpstr>Reclutamiento y contratación</vt:lpstr>
      <vt:lpstr>Presentación de PowerPoint</vt:lpstr>
      <vt:lpstr>Presentación de PowerPoint</vt:lpstr>
      <vt:lpstr>INST. TEC. NUEVA SUYAPA</vt:lpstr>
      <vt:lpstr>INST. MIXTO HIBUERAS</vt:lpstr>
      <vt:lpstr>INST. FRANCISCO MIRADA</vt:lpstr>
      <vt:lpstr>INST. JESÚS AGUILAR PAZ</vt:lpstr>
      <vt:lpstr>RECLUTAMIENTO II SEMESTRE</vt:lpstr>
      <vt:lpstr>Presentación de PowerPoint</vt:lpstr>
      <vt:lpstr>INST. MIXTO HIBUERAS</vt:lpstr>
      <vt:lpstr>INST. TEC. FRANCISCO MIRANDA</vt:lpstr>
      <vt:lpstr>INST. JESÚS AGUILAR PAZ</vt:lpstr>
      <vt:lpstr>INST. TEC. FRANCISCO MORAZÁN</vt:lpstr>
      <vt:lpstr>INST. HECTOR PINEDA UGARTE</vt:lpstr>
      <vt:lpstr>INST. ESPAÑA JESÚS MILLA SELVA</vt:lpstr>
      <vt:lpstr>INST. TEC. FRANCISCO RODAS HERNANDEZ</vt:lpstr>
      <vt:lpstr>INST. MARAITA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Acciones de Supervisión ejecutadas en el Programa TPA</vt:lpstr>
      <vt:lpstr>Acciones de Supervisión ejecutadas en el Programa TPA</vt:lpstr>
      <vt:lpstr>Hallazgos Positivos</vt:lpstr>
      <vt:lpstr>Hallazgos Positivos</vt:lpstr>
      <vt:lpstr>Hallazgos Positivos</vt:lpstr>
      <vt:lpstr>Presentación de PowerPoint</vt:lpstr>
      <vt:lpstr>Dificultades </vt:lpstr>
      <vt:lpstr>Dificultades </vt:lpstr>
      <vt:lpstr>Sugerencias </vt:lpstr>
      <vt:lpstr>Sugerencias </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Irma Gisselle Marquez</dc:creator>
  <cp:lastModifiedBy>TRANSPARENCIA</cp:lastModifiedBy>
  <cp:revision>137</cp:revision>
  <dcterms:created xsi:type="dcterms:W3CDTF">2019-03-26T05:30:42Z</dcterms:created>
  <dcterms:modified xsi:type="dcterms:W3CDTF">2019-03-27T20:44:06Z</dcterms:modified>
</cp:coreProperties>
</file>